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10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4DD7-B0DC-49E7-BC2D-C6E7FA7EF790}" type="datetimeFigureOut">
              <a:rPr lang="pt-BR" smtClean="0"/>
              <a:t>10/06/2017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17369-3B2C-4616-84EC-5A3E1140221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E                                   B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1. Senhor tende piedade e perdoai a nossa culpa.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A                     B     E                      A                      B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E perdoai a nossa culpa, porque nós somos vosso Povo,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A                     B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Que vem pedir vosso perdão.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E                                   B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2.  Cristo tende piedade e perdoai a nossa culpa.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A                    B      E                      A                      B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E perdoai a nossa culpa, porque nós somos vosso Povo,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A                     B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Que vem pedir vosso perdão.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E                                   B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3.  </a:t>
            </a:r>
            <a:r>
              <a:rPr lang="pt-BR" sz="1200" smtClean="0">
                <a:solidFill>
                  <a:schemeClr val="bg1"/>
                </a:solidFill>
              </a:rPr>
              <a:t>Senhor tende piedade e perdoai a nossa culpa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  A                    B   E                         A                     B   E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E perdoai a nossa culpa, porque nós somos vosso Povo,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             A                     B  E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Que vem pedir vosso perdão.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17369-3B2C-4616-84EC-5A3E1140221B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960F-8ED1-4107-B31F-36BAD266933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E782-2036-4A77-B2BC-65D274650F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0766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960F-8ED1-4107-B31F-36BAD266933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E782-2036-4A77-B2BC-65D274650F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1257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960F-8ED1-4107-B31F-36BAD266933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E782-2036-4A77-B2BC-65D274650F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7959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960F-8ED1-4107-B31F-36BAD266933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E782-2036-4A77-B2BC-65D274650F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3091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960F-8ED1-4107-B31F-36BAD266933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E782-2036-4A77-B2BC-65D274650F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4426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960F-8ED1-4107-B31F-36BAD266933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E782-2036-4A77-B2BC-65D274650F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8458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960F-8ED1-4107-B31F-36BAD266933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E782-2036-4A77-B2BC-65D274650F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9880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960F-8ED1-4107-B31F-36BAD266933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E782-2036-4A77-B2BC-65D274650F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3274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960F-8ED1-4107-B31F-36BAD266933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E782-2036-4A77-B2BC-65D274650F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2787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960F-8ED1-4107-B31F-36BAD266933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E782-2036-4A77-B2BC-65D274650F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6305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960F-8ED1-4107-B31F-36BAD266933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E782-2036-4A77-B2BC-65D274650F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6983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B960F-8ED1-4107-B31F-36BAD266933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E782-2036-4A77-B2BC-65D274650F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5570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3200" dirty="0" smtClean="0">
                <a:solidFill>
                  <a:srgbClr val="FFFF00"/>
                </a:solidFill>
              </a:rPr>
              <a:t>1</a:t>
            </a:r>
            <a:r>
              <a:rPr lang="pt-BR" sz="3200" dirty="0">
                <a:solidFill>
                  <a:srgbClr val="FFFF00"/>
                </a:solidFill>
              </a:rPr>
              <a:t>. Senhor tende piedade e perdoai a nossa culpa.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    </a:t>
            </a:r>
            <a:r>
              <a:rPr lang="pt-BR" sz="3200" dirty="0">
                <a:solidFill>
                  <a:srgbClr val="FFFF00"/>
                </a:solidFill>
              </a:rPr>
              <a:t>E perdoai a nossa culpa, porque nós somos vosso </a:t>
            </a:r>
            <a:r>
              <a:rPr lang="pt-BR" sz="3200" dirty="0" smtClean="0">
                <a:solidFill>
                  <a:srgbClr val="FFFF00"/>
                </a:solidFill>
              </a:rPr>
              <a:t>Povo,</a:t>
            </a:r>
            <a:r>
              <a:rPr lang="pt-BR" sz="3200" dirty="0">
                <a:solidFill>
                  <a:srgbClr val="FFFF00"/>
                </a:solidFill>
              </a:rPr>
              <a:t> </a:t>
            </a:r>
            <a:r>
              <a:rPr lang="pt-BR" sz="3200" dirty="0" smtClean="0">
                <a:solidFill>
                  <a:srgbClr val="FFFF00"/>
                </a:solidFill>
              </a:rPr>
              <a:t>Que </a:t>
            </a:r>
            <a:r>
              <a:rPr lang="pt-BR" sz="3200" dirty="0">
                <a:solidFill>
                  <a:srgbClr val="FFFF00"/>
                </a:solidFill>
              </a:rPr>
              <a:t>vem pedir vosso perdão.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>
                <a:solidFill>
                  <a:srgbClr val="FFFF00"/>
                </a:solidFill>
              </a:rPr>
              <a:t/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2</a:t>
            </a:r>
            <a:r>
              <a:rPr lang="pt-BR" sz="3200" dirty="0">
                <a:solidFill>
                  <a:srgbClr val="FFFF00"/>
                </a:solidFill>
              </a:rPr>
              <a:t>.  Cristo tende piedade e perdoai a nossa culpa.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    </a:t>
            </a:r>
            <a:r>
              <a:rPr lang="pt-BR" sz="3200" dirty="0">
                <a:solidFill>
                  <a:srgbClr val="FFFF00"/>
                </a:solidFill>
              </a:rPr>
              <a:t>E perdoai a nossa culpa, porque nós somos vosso </a:t>
            </a:r>
            <a:r>
              <a:rPr lang="pt-BR" sz="3200" dirty="0" smtClean="0">
                <a:solidFill>
                  <a:srgbClr val="FFFF00"/>
                </a:solidFill>
              </a:rPr>
              <a:t>Povo,</a:t>
            </a:r>
            <a:r>
              <a:rPr lang="pt-BR" sz="3200" dirty="0">
                <a:solidFill>
                  <a:srgbClr val="FFFF00"/>
                </a:solidFill>
              </a:rPr>
              <a:t> </a:t>
            </a:r>
            <a:r>
              <a:rPr lang="pt-BR" sz="3200" dirty="0" smtClean="0">
                <a:solidFill>
                  <a:srgbClr val="FFFF00"/>
                </a:solidFill>
              </a:rPr>
              <a:t>Que </a:t>
            </a:r>
            <a:r>
              <a:rPr lang="pt-BR" sz="3200" dirty="0">
                <a:solidFill>
                  <a:srgbClr val="FFFF00"/>
                </a:solidFill>
              </a:rPr>
              <a:t>vem pedir vosso perdão.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>
                <a:solidFill>
                  <a:srgbClr val="FFFF00"/>
                </a:solidFill>
              </a:rPr>
              <a:t/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3</a:t>
            </a:r>
            <a:r>
              <a:rPr lang="pt-BR" sz="3200" dirty="0">
                <a:solidFill>
                  <a:srgbClr val="FFFF00"/>
                </a:solidFill>
              </a:rPr>
              <a:t>.  Senhor tende piedade e perdoai a nossa culpa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   E </a:t>
            </a:r>
            <a:r>
              <a:rPr lang="pt-BR" sz="3200" dirty="0">
                <a:solidFill>
                  <a:srgbClr val="FFFF00"/>
                </a:solidFill>
              </a:rPr>
              <a:t>perdoai a nossa culpa, porque nós somos vosso </a:t>
            </a:r>
            <a:r>
              <a:rPr lang="pt-BR" sz="3200" dirty="0" smtClean="0">
                <a:solidFill>
                  <a:srgbClr val="FFFF00"/>
                </a:solidFill>
              </a:rPr>
              <a:t>Povo,</a:t>
            </a:r>
            <a:r>
              <a:rPr lang="pt-BR" sz="3200" dirty="0">
                <a:solidFill>
                  <a:srgbClr val="FFFF00"/>
                </a:solidFill>
              </a:rPr>
              <a:t> </a:t>
            </a:r>
            <a:r>
              <a:rPr lang="pt-BR" sz="3200" dirty="0" smtClean="0">
                <a:solidFill>
                  <a:srgbClr val="FFFF00"/>
                </a:solidFill>
              </a:rPr>
              <a:t>Que </a:t>
            </a:r>
            <a:r>
              <a:rPr lang="pt-BR" sz="3200" dirty="0">
                <a:solidFill>
                  <a:srgbClr val="FFFF00"/>
                </a:solidFill>
              </a:rPr>
              <a:t>vem pedir vosso </a:t>
            </a:r>
            <a:r>
              <a:rPr lang="pt-BR" sz="3200" dirty="0" smtClean="0">
                <a:solidFill>
                  <a:srgbClr val="FFFF00"/>
                </a:solidFill>
              </a:rPr>
              <a:t>perdão.</a:t>
            </a:r>
            <a:endParaRPr lang="pt-BR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8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1. Senhor tende piedade e perdoai a nossa culpa.     E perdoai a nossa culpa, porque nós somos vosso Povo, Que vem pedir vosso perdão.  2.  Cristo tende piedade e perdoai a nossa culpa.     E perdoai a nossa culpa, porque nós somos vosso Povo, Que vem pedir vosso perdão.  3.  Senhor tende piedade e perdoai a nossa culpa    E perdoai a nossa culpa, porque nós somos vosso Povo, Que vem pedir vosso perdão.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Tom: D                                                                                                              ATO PENITENCIAL                    E                                   B                     E 1. Senhor tende piedade e perdoai a nossa culpa.                A                     B     E                      A                      B   E     E perdoai a nossa culpa, porque nós somos vosso Povo,                           A                     B  E    Que vem pedir vosso perdão.                    E                                   B                    E 2.  Cristo tende piedade e perdoai a nossa culpa.                A                    B      E                      A                      B   E     E perdoai a nossa culpa, porque nós somos vosso Povo,                           A                     B  E    Que vem pedir vosso perdão.                      E                                   B                     E 3.  Senhor tende piedade e perdoai a nossa culpa                A                    B   E                         A                     B   E     E perdoai a nossa culpa, porque nós somos vosso Povo,                           A                     B  E    Que vem pedir vosso perdão.</dc:title>
  <dc:creator>Usuário do Windows;DOAI A NOSSA</dc:creator>
  <cp:lastModifiedBy>MARCELO</cp:lastModifiedBy>
  <cp:revision>3</cp:revision>
  <dcterms:created xsi:type="dcterms:W3CDTF">2015-03-15T00:35:12Z</dcterms:created>
  <dcterms:modified xsi:type="dcterms:W3CDTF">2017-06-10T16:07:29Z</dcterms:modified>
</cp:coreProperties>
</file>