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2652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4BD89A-3D7B-44A0-B3D5-7CE2AFA53F8B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D49BE-DE13-4670-9C27-6190D9105B6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09644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dirty="0" smtClean="0">
                <a:solidFill>
                  <a:srgbClr val="FFFF00"/>
                </a:solidFill>
              </a:rPr>
              <a:t>Dm                  Dm/C         Dm                   Dm/C      F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Seu nome é Jesus Cristo e passa fome, e grita pela boca dos famintos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r>
              <a:rPr lang="pt-BR" dirty="0" smtClean="0">
                <a:solidFill>
                  <a:srgbClr val="FFFF00"/>
                </a:solidFill>
              </a:rPr>
              <a:t>           C          F   Bb7+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r>
              <a:rPr lang="pt-BR" dirty="0" smtClean="0">
                <a:solidFill>
                  <a:srgbClr val="FFFF00"/>
                </a:solidFill>
              </a:rPr>
              <a:t>                            A7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 a gente quando vê passa adiante, as vezes pra chegar depressa a igreja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Dm                 Dm/C              Dm                 Dm/C            F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Seu nome é Jesus Cristo e está sem casa, e dorme pelas beiras das calçadas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r>
              <a:rPr lang="pt-BR" dirty="0" smtClean="0">
                <a:solidFill>
                  <a:srgbClr val="FFFF00"/>
                </a:solidFill>
              </a:rPr>
              <a:t>            C            F  Bb7+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r>
              <a:rPr lang="pt-BR" dirty="0" smtClean="0">
                <a:solidFill>
                  <a:srgbClr val="FFFF00"/>
                </a:solidFill>
              </a:rPr>
              <a:t>                A7(-13)     C/D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 a gente quando vê aperta o passo   e diz que ele dormiu embriagado.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r>
              <a:rPr lang="pt-BR" dirty="0" smtClean="0">
                <a:solidFill>
                  <a:srgbClr val="FFFF00"/>
                </a:solidFill>
              </a:rPr>
              <a:t>      C    F          Bb7+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Entre nós está e não O conhecemos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r>
              <a:rPr lang="pt-BR" dirty="0" smtClean="0">
                <a:solidFill>
                  <a:srgbClr val="FFFF00"/>
                </a:solidFill>
              </a:rPr>
              <a:t>     A7    A7(-13)     D7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Entre nós está e nós O desprezamos</a:t>
            </a:r>
          </a:p>
          <a:p>
            <a:pPr algn="l"/>
            <a:endParaRPr lang="pt-BR" dirty="0" smtClean="0">
              <a:solidFill>
                <a:srgbClr val="FFFF00"/>
              </a:solidFill>
            </a:endParaRPr>
          </a:p>
          <a:p>
            <a:pPr algn="l"/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r>
              <a:rPr lang="pt-BR" dirty="0" smtClean="0">
                <a:solidFill>
                  <a:srgbClr val="FFFF00"/>
                </a:solidFill>
              </a:rPr>
              <a:t>       C    F          Bb7+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Entre nós está e não O conhecemos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r>
              <a:rPr lang="pt-BR" dirty="0" smtClean="0">
                <a:solidFill>
                  <a:srgbClr val="FFFF00"/>
                </a:solidFill>
              </a:rPr>
              <a:t>       A7    A7(-13)     Dm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Entre nós está e nós O desprezamos</a:t>
            </a:r>
          </a:p>
          <a:p>
            <a:pPr algn="l"/>
            <a:endParaRPr lang="pt-BR" dirty="0" smtClean="0">
              <a:solidFill>
                <a:srgbClr val="FFFF00"/>
              </a:solidFill>
            </a:endParaRPr>
          </a:p>
          <a:p>
            <a:pPr algn="l"/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 Dm            Dm/C          Dm                Dm/C          F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Seu nome é Jesus Cristo e é analfabeto, vive mendigando o </a:t>
            </a:r>
            <a:r>
              <a:rPr lang="pt-BR" dirty="0" err="1" smtClean="0">
                <a:solidFill>
                  <a:srgbClr val="FFFF00"/>
                </a:solidFill>
              </a:rPr>
              <a:t>sub-emprego</a:t>
            </a:r>
            <a:endParaRPr lang="pt-BR" dirty="0" smtClean="0">
              <a:solidFill>
                <a:srgbClr val="FFFF00"/>
              </a:solidFill>
            </a:endParaRP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r>
              <a:rPr lang="pt-BR" dirty="0" smtClean="0">
                <a:solidFill>
                  <a:srgbClr val="FFFF00"/>
                </a:solidFill>
              </a:rPr>
              <a:t>           C            F Bb7+ 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r>
              <a:rPr lang="pt-BR" dirty="0" smtClean="0">
                <a:solidFill>
                  <a:srgbClr val="FFFF00"/>
                </a:solidFill>
              </a:rPr>
              <a:t>                       A7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E agente quando vê diz "é um atoa, melhor se trabalhasse e não pedisse"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Dm                Dm/C          Dm                  Dm/C           F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Seu nome é Jesus Cristo e está banido, das rodas sociais e das igrejas</a:t>
            </a:r>
          </a:p>
          <a:p>
            <a:pPr algn="l"/>
            <a:r>
              <a:rPr lang="pt-BR" dirty="0" smtClean="0">
                <a:solidFill>
                  <a:srgbClr val="FFFF00"/>
                </a:solidFill>
              </a:rPr>
              <a:t>  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r>
              <a:rPr lang="pt-BR" dirty="0" smtClean="0">
                <a:solidFill>
                  <a:srgbClr val="FFFF00"/>
                </a:solidFill>
              </a:rPr>
              <a:t>          C              F  Bb7+  </a:t>
            </a:r>
            <a:r>
              <a:rPr lang="pt-BR" dirty="0" err="1" smtClean="0">
                <a:solidFill>
                  <a:srgbClr val="FFFF00"/>
                </a:solidFill>
              </a:rPr>
              <a:t>Gm</a:t>
            </a:r>
            <a:r>
              <a:rPr lang="pt-BR" dirty="0" smtClean="0">
                <a:solidFill>
                  <a:srgbClr val="FFFF00"/>
                </a:solidFill>
              </a:rPr>
              <a:t>                      A7(-13)   C/D</a:t>
            </a:r>
          </a:p>
          <a:p>
            <a:pPr algn="l"/>
            <a:r>
              <a:rPr lang="pt-BR" smtClean="0">
                <a:solidFill>
                  <a:srgbClr val="FFFF00"/>
                </a:solidFill>
              </a:rPr>
              <a:t>Porque dele fizeram  um rei potente, e quando esse vive com os pobres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2BD49BE-DE13-4670-9C27-6190D9105B62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71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462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038938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946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4562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577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920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7761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648966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529579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0804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994851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9CFCB7-5578-4985-BDB5-DDF1918E86EC}" type="datetimeFigureOut">
              <a:rPr lang="pt-BR" smtClean="0"/>
              <a:t>27/02/2018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B3A4C-679A-490C-BD02-B7032F90987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131092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2800" dirty="0" smtClean="0">
                <a:solidFill>
                  <a:srgbClr val="FFFF00"/>
                </a:solidFill>
              </a:rPr>
              <a:t>Seu </a:t>
            </a:r>
            <a:r>
              <a:rPr lang="pt-BR" sz="2800" dirty="0">
                <a:solidFill>
                  <a:srgbClr val="FFFF00"/>
                </a:solidFill>
              </a:rPr>
              <a:t>nome é Jesus Cristo e passa fome, e grita pela boca dos </a:t>
            </a:r>
            <a:r>
              <a:rPr lang="pt-BR" sz="2800" dirty="0" smtClean="0">
                <a:solidFill>
                  <a:srgbClr val="FFFF00"/>
                </a:solidFill>
              </a:rPr>
              <a:t>famintos E </a:t>
            </a:r>
            <a:r>
              <a:rPr lang="pt-BR" sz="2800" dirty="0">
                <a:solidFill>
                  <a:srgbClr val="FFFF00"/>
                </a:solidFill>
              </a:rPr>
              <a:t>a gente quando vê passa adiante, as vezes pra chegar depressa a </a:t>
            </a:r>
            <a:r>
              <a:rPr lang="pt-BR" sz="2800" dirty="0" smtClean="0">
                <a:solidFill>
                  <a:srgbClr val="FFFF00"/>
                </a:solidFill>
              </a:rPr>
              <a:t>igreja Seu </a:t>
            </a:r>
            <a:r>
              <a:rPr lang="pt-BR" sz="2800" dirty="0">
                <a:solidFill>
                  <a:srgbClr val="FFFF00"/>
                </a:solidFill>
              </a:rPr>
              <a:t>nome é Jesus Cristo e está sem casa, e dorme pelas beiras das </a:t>
            </a:r>
            <a:r>
              <a:rPr lang="pt-BR" sz="2800" dirty="0" smtClean="0">
                <a:solidFill>
                  <a:srgbClr val="FFFF00"/>
                </a:solidFill>
              </a:rPr>
              <a:t>calçadas E </a:t>
            </a:r>
            <a:r>
              <a:rPr lang="pt-BR" sz="2800" dirty="0">
                <a:solidFill>
                  <a:srgbClr val="FFFF00"/>
                </a:solidFill>
              </a:rPr>
              <a:t>a gente quando vê aperta o passo   e diz que ele dormiu </a:t>
            </a:r>
            <a:r>
              <a:rPr lang="pt-BR" sz="2800" dirty="0" smtClean="0">
                <a:solidFill>
                  <a:srgbClr val="FFFF00"/>
                </a:solidFill>
              </a:rPr>
              <a:t>embriagado. Entre </a:t>
            </a:r>
            <a:r>
              <a:rPr lang="pt-BR" sz="2800" dirty="0">
                <a:solidFill>
                  <a:srgbClr val="FFFF00"/>
                </a:solidFill>
              </a:rPr>
              <a:t>nós está e não O </a:t>
            </a:r>
            <a:r>
              <a:rPr lang="pt-BR" sz="2800" dirty="0" smtClean="0">
                <a:solidFill>
                  <a:srgbClr val="FFFF00"/>
                </a:solidFill>
              </a:rPr>
              <a:t>conhecemos Entre </a:t>
            </a:r>
            <a:r>
              <a:rPr lang="pt-BR" sz="2800" dirty="0">
                <a:solidFill>
                  <a:srgbClr val="FFFF00"/>
                </a:solidFill>
              </a:rPr>
              <a:t>nós está e nós O </a:t>
            </a:r>
            <a:r>
              <a:rPr lang="pt-BR" sz="2800" dirty="0" smtClean="0">
                <a:solidFill>
                  <a:srgbClr val="FFFF00"/>
                </a:solidFill>
              </a:rPr>
              <a:t>desprezamos</a:t>
            </a:r>
          </a:p>
          <a:p>
            <a:pPr algn="l"/>
            <a:endParaRPr lang="pt-BR" sz="2800" dirty="0" smtClean="0">
              <a:solidFill>
                <a:srgbClr val="FFFF00"/>
              </a:solidFill>
            </a:endParaRPr>
          </a:p>
          <a:p>
            <a:pPr algn="l"/>
            <a:r>
              <a:rPr lang="pt-BR" sz="2800" dirty="0" smtClean="0">
                <a:solidFill>
                  <a:srgbClr val="FFFF00"/>
                </a:solidFill>
              </a:rPr>
              <a:t>ENTRE NÓS ESTÁ E NÃO O CONHECEMOS(2x)</a:t>
            </a:r>
            <a:endParaRPr lang="pt-BR" sz="2800" dirty="0">
              <a:solidFill>
                <a:srgbClr val="FFFF00"/>
              </a:solidFill>
            </a:endParaRPr>
          </a:p>
          <a:p>
            <a:pPr algn="l"/>
            <a:endParaRPr lang="pt-BR" sz="2800" smtClean="0">
              <a:solidFill>
                <a:srgbClr val="FFFF00"/>
              </a:solidFill>
            </a:endParaRPr>
          </a:p>
          <a:p>
            <a:pPr algn="l"/>
            <a:r>
              <a:rPr lang="pt-BR" sz="2800" smtClean="0">
                <a:solidFill>
                  <a:srgbClr val="FFFF00"/>
                </a:solidFill>
              </a:rPr>
              <a:t>Seu </a:t>
            </a:r>
            <a:r>
              <a:rPr lang="pt-BR" sz="2800" dirty="0">
                <a:solidFill>
                  <a:srgbClr val="FFFF00"/>
                </a:solidFill>
              </a:rPr>
              <a:t>nome é Jesus Cristo e é analfabeto, vive mendigando o </a:t>
            </a:r>
            <a:r>
              <a:rPr lang="pt-BR" sz="2800" dirty="0" err="1" smtClean="0">
                <a:solidFill>
                  <a:srgbClr val="FFFF00"/>
                </a:solidFill>
              </a:rPr>
              <a:t>sub-emprego</a:t>
            </a:r>
            <a:r>
              <a:rPr lang="pt-BR" sz="2800" dirty="0" smtClean="0">
                <a:solidFill>
                  <a:srgbClr val="FFFF00"/>
                </a:solidFill>
              </a:rPr>
              <a:t> E </a:t>
            </a:r>
            <a:r>
              <a:rPr lang="pt-BR" sz="2800" dirty="0">
                <a:solidFill>
                  <a:srgbClr val="FFFF00"/>
                </a:solidFill>
              </a:rPr>
              <a:t>agente quando vê diz "é um atoa, melhor se trabalhasse e não </a:t>
            </a:r>
            <a:r>
              <a:rPr lang="pt-BR" sz="2800" dirty="0" smtClean="0">
                <a:solidFill>
                  <a:srgbClr val="FFFF00"/>
                </a:solidFill>
              </a:rPr>
              <a:t>pedisse“ Seu </a:t>
            </a:r>
            <a:r>
              <a:rPr lang="pt-BR" sz="2800" dirty="0">
                <a:solidFill>
                  <a:srgbClr val="FFFF00"/>
                </a:solidFill>
              </a:rPr>
              <a:t>nome é Jesus Cristo e está banido, das rodas sociais e das </a:t>
            </a:r>
            <a:r>
              <a:rPr lang="pt-BR" sz="2800" dirty="0" smtClean="0">
                <a:solidFill>
                  <a:srgbClr val="FFFF00"/>
                </a:solidFill>
              </a:rPr>
              <a:t>igrejas Porque </a:t>
            </a:r>
            <a:r>
              <a:rPr lang="pt-BR" sz="2800" dirty="0">
                <a:solidFill>
                  <a:srgbClr val="FFFF00"/>
                </a:solidFill>
              </a:rPr>
              <a:t>dele fizeram  um rei potente, e quando esse vive com os pobres.</a:t>
            </a:r>
            <a:endParaRPr lang="pt-BR" sz="28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05933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381</Words>
  <Application>Microsoft Office PowerPoint</Application>
  <PresentationFormat>Apresentação na tela (4:3)</PresentationFormat>
  <Paragraphs>34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Apresentação do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usuario</dc:creator>
  <cp:lastModifiedBy>usuario</cp:lastModifiedBy>
  <cp:revision>2</cp:revision>
  <dcterms:created xsi:type="dcterms:W3CDTF">2018-02-26T16:46:38Z</dcterms:created>
  <dcterms:modified xsi:type="dcterms:W3CDTF">2018-02-27T14:30:59Z</dcterms:modified>
</cp:coreProperties>
</file>