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33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204B-63FA-4E28-A642-EEF1FCAB2E70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6339C-597F-48B8-A4ED-52C8B70B62B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Em                A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Toda bíblia e comunicação de um Deus amor de um Deus irmão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D7                                G                                 D           A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feliz quem crê na revelação quem tem Deus no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F#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E                           A         G Gm        D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Jesus cristo e a palavra pura imagem de Deus pai ele vida e verdade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Em      A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suprema caridade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F#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E                    A            G          Gm    D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Os profetas sempre mostra a verdade do senhor precisamos ser profeta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Em       A            D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para o mundo ser melhor</a:t>
            </a:r>
            <a:br>
              <a:rPr lang="pt-BR" sz="1200" smtClean="0">
                <a:solidFill>
                  <a:schemeClr val="bg1"/>
                </a:solidFill>
              </a:rPr>
            </a:b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339C-597F-48B8-A4ED-52C8B70B62B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842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7634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9662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341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44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3406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665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019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6885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373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0410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C01A-F98E-4B31-B2C0-C816CD4729D5}" type="datetimeFigureOut">
              <a:rPr lang="pt-BR" smtClean="0"/>
              <a:pPr/>
              <a:t>06/09/2019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3C53-9123-4E85-9D1E-E6F991A859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94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TODA BÍBLIA E COMUNICAÇÃO DE UM DEUS AMOR DE UM DEUS IRMÃO E FELIZ QUEM CRÊ NA REVELAÇÃO QUEM TEM DEUS NO CORAÇÃO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Jesus cristo e a palavra pura imagem de Deus pai ele vida e verdade a suprema caridade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Os profetas sempre mostra a verdade do senhor precisamos ser profeta para o mundo ser melhor</a:t>
            </a:r>
            <a:br>
              <a:rPr lang="pt-BR" sz="4000" dirty="0" smtClean="0">
                <a:solidFill>
                  <a:srgbClr val="FFFF00"/>
                </a:solidFill>
              </a:rPr>
            </a:b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6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TODA BÍBLIA E COMUNICAÇÃO DE UM DEUS AMOR DE UM DEUS IRMÃO E FELIZ QUEM CRÊ NA REVELAÇÃO QUEM TEM DEUS NO CORAÇÃO Jesus cristo e a palavra pura imagem de Deus pai ele vida e verdade a suprema caridade Os profetas sempre mostra a verdade do senhor precisamos ser profeta para o mundo ser melhor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 BIBLIA E COMUNICAÇAO            D                    Bm  Em                A                               D Toda bíblia e comunicação de um Deus amor de um Deus irmão        D7                                G                                 D           A      D e feliz quem crê na revelação quem tem Deus no coração             F#               Bm                  E                           A         G Gm        D  Bm Jesus cristo e a palavra pura imagem de Deus pai ele vida e verdade a        Em      A    D suprema caridade             F#                       Bm                E                    A            G          Gm    D Bm Os profetas sempre mostra a verdade do senhor precisamos ser profeta                 Em       A            D para o mundo ser melhor </dc:title>
  <dc:creator>Usuário do Windows</dc:creator>
  <cp:lastModifiedBy>MARCELO</cp:lastModifiedBy>
  <cp:revision>3</cp:revision>
  <dcterms:created xsi:type="dcterms:W3CDTF">2015-03-15T00:29:53Z</dcterms:created>
  <dcterms:modified xsi:type="dcterms:W3CDTF">2019-09-07T02:44:24Z</dcterms:modified>
</cp:coreProperties>
</file>