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70" autoAdjust="0"/>
  </p:normalViewPr>
  <p:slideViewPr>
    <p:cSldViewPr>
      <p:cViewPr varScale="1">
        <p:scale>
          <a:sx n="63" d="100"/>
          <a:sy n="63" d="100"/>
        </p:scale>
        <p:origin x="-15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7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158E-3140-4F65-9277-39DE86B37B1B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CC52A-4BBD-4C8D-B11C-D45A6FD8492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C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G                   C       G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C                  ritmo 36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treze de maio na cova da </a:t>
            </a:r>
            <a:r>
              <a:rPr lang="pt-BR" sz="1200" dirty="0" err="1" smtClean="0">
                <a:solidFill>
                  <a:schemeClr val="bg1"/>
                </a:solidFill>
              </a:rPr>
              <a:t>íria</a:t>
            </a:r>
            <a:r>
              <a:rPr lang="pt-BR" sz="1200" dirty="0" smtClean="0">
                <a:solidFill>
                  <a:schemeClr val="bg1"/>
                </a:solidFill>
              </a:rPr>
              <a:t> o </a:t>
            </a:r>
            <a:r>
              <a:rPr lang="pt-BR" sz="1200" dirty="0" err="1" smtClean="0">
                <a:solidFill>
                  <a:schemeClr val="bg1"/>
                </a:solidFill>
              </a:rPr>
              <a:t>ceu</a:t>
            </a:r>
            <a:r>
              <a:rPr lang="pt-BR" sz="1200" dirty="0" smtClean="0">
                <a:solidFill>
                  <a:schemeClr val="bg1"/>
                </a:solidFill>
              </a:rPr>
              <a:t> aparece a virgem </a:t>
            </a:r>
            <a:r>
              <a:rPr lang="pt-BR" sz="1200" dirty="0" err="1" smtClean="0">
                <a:solidFill>
                  <a:schemeClr val="bg1"/>
                </a:solidFill>
              </a:rPr>
              <a:t>maria</a:t>
            </a:r>
            <a:r>
              <a:rPr lang="pt-BR" sz="1200" dirty="0" smtClean="0">
                <a:solidFill>
                  <a:schemeClr val="bg1"/>
                </a:solidFill>
              </a:rPr>
              <a:t>              velocidade  80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rgbClr val="FF0000"/>
                </a:solidFill>
              </a:rPr>
              <a:t>                          </a:t>
            </a:r>
            <a:r>
              <a:rPr lang="pt-BR" sz="1200" smtClean="0">
                <a:solidFill>
                  <a:srgbClr val="FF0000"/>
                </a:solidFill>
              </a:rPr>
              <a:t>C        F    </a:t>
            </a:r>
            <a:r>
              <a:rPr lang="pt-BR" sz="1200" baseline="0" smtClean="0">
                <a:solidFill>
                  <a:srgbClr val="FF0000"/>
                </a:solidFill>
              </a:rPr>
              <a:t> </a:t>
            </a:r>
            <a:r>
              <a:rPr lang="pt-BR" sz="1200" smtClean="0">
                <a:solidFill>
                  <a:srgbClr val="FF0000"/>
                </a:solidFill>
              </a:rPr>
              <a:t>C  G          C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AVE </a:t>
            </a:r>
            <a:r>
              <a:rPr lang="pt-BR" sz="1200" dirty="0" err="1" smtClean="0">
                <a:solidFill>
                  <a:srgbClr val="FF0000"/>
                </a:solidFill>
              </a:rPr>
              <a:t>AVE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r>
              <a:rPr lang="pt-BR" sz="1200" dirty="0" err="1" smtClean="0">
                <a:solidFill>
                  <a:srgbClr val="FF0000"/>
                </a:solidFill>
              </a:rPr>
              <a:t>AVE</a:t>
            </a:r>
            <a:r>
              <a:rPr lang="pt-BR" sz="1200" dirty="0" smtClean="0">
                <a:solidFill>
                  <a:srgbClr val="FF0000"/>
                </a:solidFill>
              </a:rPr>
              <a:t> MARIA  AVE </a:t>
            </a:r>
            <a:r>
              <a:rPr lang="pt-BR" sz="1200" dirty="0" err="1" smtClean="0">
                <a:solidFill>
                  <a:srgbClr val="FF0000"/>
                </a:solidFill>
              </a:rPr>
              <a:t>AVE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r>
              <a:rPr lang="pt-BR" sz="1200" dirty="0" err="1" smtClean="0">
                <a:solidFill>
                  <a:srgbClr val="FF0000"/>
                </a:solidFill>
              </a:rPr>
              <a:t>AVE</a:t>
            </a:r>
            <a:r>
              <a:rPr lang="pt-BR" sz="1200" dirty="0" smtClean="0">
                <a:solidFill>
                  <a:srgbClr val="FF0000"/>
                </a:solidFill>
              </a:rPr>
              <a:t> MARIA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smtClean="0">
                <a:solidFill>
                  <a:schemeClr val="bg1"/>
                </a:solidFill>
              </a:rPr>
              <a:t>C                                     G                 C     </a:t>
            </a:r>
            <a:r>
              <a:rPr lang="pt-BR" sz="1200" dirty="0" smtClean="0">
                <a:solidFill>
                  <a:schemeClr val="bg1"/>
                </a:solidFill>
              </a:rPr>
              <a:t>G          </a:t>
            </a:r>
            <a:r>
              <a:rPr lang="pt-BR" sz="1200" dirty="0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Há </a:t>
            </a:r>
            <a:r>
              <a:rPr lang="pt-BR" sz="1200" dirty="0" err="1" smtClean="0">
                <a:solidFill>
                  <a:schemeClr val="bg1"/>
                </a:solidFill>
              </a:rPr>
              <a:t>tres</a:t>
            </a:r>
            <a:r>
              <a:rPr lang="pt-BR" sz="1200" dirty="0" smtClean="0">
                <a:solidFill>
                  <a:schemeClr val="bg1"/>
                </a:solidFill>
              </a:rPr>
              <a:t> pastorinhos cercada de luz visita a Maria mãe de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C                                      G                      C         G      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mãe vem pedir constante oração pois só de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 vem a salvação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smtClean="0">
                <a:solidFill>
                  <a:schemeClr val="bg1"/>
                </a:solidFill>
              </a:rPr>
              <a:t>C                                   G                      C             G        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Da agreste </a:t>
            </a:r>
            <a:r>
              <a:rPr lang="pt-BR" sz="1200" dirty="0" err="1" smtClean="0">
                <a:solidFill>
                  <a:schemeClr val="bg1"/>
                </a:solidFill>
              </a:rPr>
              <a:t>azinheiro</a:t>
            </a:r>
            <a:r>
              <a:rPr lang="pt-BR" sz="1200" dirty="0" smtClean="0">
                <a:solidFill>
                  <a:schemeClr val="bg1"/>
                </a:solidFill>
              </a:rPr>
              <a:t> a virgem falou e as </a:t>
            </a:r>
            <a:r>
              <a:rPr lang="pt-BR" sz="1200" dirty="0" err="1" smtClean="0">
                <a:solidFill>
                  <a:schemeClr val="bg1"/>
                </a:solidFill>
              </a:rPr>
              <a:t>tres</a:t>
            </a:r>
            <a:r>
              <a:rPr lang="pt-BR" sz="1200" dirty="0" smtClean="0">
                <a:solidFill>
                  <a:schemeClr val="bg1"/>
                </a:solidFill>
              </a:rPr>
              <a:t> senhora </a:t>
            </a:r>
            <a:r>
              <a:rPr lang="pt-BR" sz="1200" dirty="0" err="1" smtClean="0">
                <a:solidFill>
                  <a:schemeClr val="bg1"/>
                </a:solidFill>
              </a:rPr>
              <a:t>tranquilos</a:t>
            </a:r>
            <a:r>
              <a:rPr lang="pt-BR" sz="1200" dirty="0" smtClean="0">
                <a:solidFill>
                  <a:schemeClr val="bg1"/>
                </a:solidFill>
              </a:rPr>
              <a:t>  deixou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C  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G                           C               G       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então a senhora o nome indagaram do céu a mãe terna bem claro escutaram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C                                                    G                    C               G 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 o mundo quiserdes da guerra livrar fazei penitencia de tanto pecar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C                                                G                              C                  G   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virgem lhe manda o terço rezar a fim de alcançarem da guerra o findar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C                                              G                               C               G 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 este cuidados o mãe amorosa do céu vem os filhos salvar </a:t>
            </a:r>
            <a:r>
              <a:rPr lang="pt-BR" sz="1200" dirty="0" err="1" smtClean="0">
                <a:solidFill>
                  <a:schemeClr val="bg1"/>
                </a:solidFill>
              </a:rPr>
              <a:t>carinhosap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CC52A-4BBD-4C8D-B11C-D45A6FD8492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6833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85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66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686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43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417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336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87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7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8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1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D1A2-E085-4B1A-818F-5404EF532422}" type="datetimeFigureOut">
              <a:rPr lang="pt-BR" smtClean="0"/>
              <a:pPr/>
              <a:t>13/05/2018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429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rmAutofit fontScale="90000"/>
          </a:bodyPr>
          <a:lstStyle/>
          <a:p>
            <a:pPr algn="l"/>
            <a:r>
              <a:rPr lang="pt-BR" sz="3100" dirty="0" smtClean="0">
                <a:solidFill>
                  <a:srgbClr val="FFFF00"/>
                </a:solidFill>
              </a:rPr>
              <a:t>A treze de maio na cova da </a:t>
            </a:r>
            <a:r>
              <a:rPr lang="pt-BR" sz="3100" dirty="0" err="1" smtClean="0">
                <a:solidFill>
                  <a:srgbClr val="FFFF00"/>
                </a:solidFill>
              </a:rPr>
              <a:t>íria</a:t>
            </a:r>
            <a:r>
              <a:rPr lang="pt-BR" sz="3100" dirty="0">
                <a:solidFill>
                  <a:srgbClr val="FFFF00"/>
                </a:solidFill>
              </a:rPr>
              <a:t> </a:t>
            </a:r>
            <a:r>
              <a:rPr lang="pt-BR" sz="3100" dirty="0" smtClean="0">
                <a:solidFill>
                  <a:srgbClr val="FFFF00"/>
                </a:solidFill>
              </a:rPr>
              <a:t>o </a:t>
            </a:r>
            <a:r>
              <a:rPr lang="pt-BR" sz="3100" dirty="0" err="1" smtClean="0">
                <a:solidFill>
                  <a:srgbClr val="FFFF00"/>
                </a:solidFill>
              </a:rPr>
              <a:t>ceu</a:t>
            </a:r>
            <a:r>
              <a:rPr lang="pt-BR" sz="3100" dirty="0" smtClean="0">
                <a:solidFill>
                  <a:srgbClr val="FFFF00"/>
                </a:solidFill>
              </a:rPr>
              <a:t> aparece a virgem </a:t>
            </a:r>
            <a:r>
              <a:rPr lang="pt-BR" sz="3100" dirty="0" err="1" smtClean="0">
                <a:solidFill>
                  <a:srgbClr val="FFFF00"/>
                </a:solidFill>
              </a:rPr>
              <a:t>maria</a:t>
            </a:r>
            <a:r>
              <a:rPr lang="pt-BR" sz="3100" dirty="0" smtClean="0">
                <a:solidFill>
                  <a:srgbClr val="FFFF00"/>
                </a:solidFill>
              </a:rPr>
              <a:t>        </a:t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/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> </a:t>
            </a:r>
            <a:r>
              <a:rPr lang="pt-BR" sz="3100" dirty="0" smtClean="0">
                <a:solidFill>
                  <a:srgbClr val="FF0000"/>
                </a:solidFill>
              </a:rPr>
              <a:t>AVE </a:t>
            </a:r>
            <a:r>
              <a:rPr lang="pt-BR" sz="3100" dirty="0" err="1" smtClean="0">
                <a:solidFill>
                  <a:srgbClr val="FF0000"/>
                </a:solidFill>
              </a:rPr>
              <a:t>AVE</a:t>
            </a:r>
            <a:r>
              <a:rPr lang="pt-BR" sz="3100" dirty="0" smtClean="0">
                <a:solidFill>
                  <a:srgbClr val="FF0000"/>
                </a:solidFill>
              </a:rPr>
              <a:t>  </a:t>
            </a:r>
            <a:r>
              <a:rPr lang="pt-BR" sz="3100" dirty="0" err="1" smtClean="0">
                <a:solidFill>
                  <a:srgbClr val="FF0000"/>
                </a:solidFill>
              </a:rPr>
              <a:t>AVE</a:t>
            </a:r>
            <a:r>
              <a:rPr lang="pt-BR" sz="3100" dirty="0" smtClean="0">
                <a:solidFill>
                  <a:srgbClr val="FF0000"/>
                </a:solidFill>
              </a:rPr>
              <a:t> MARIA  AVE </a:t>
            </a:r>
            <a:r>
              <a:rPr lang="pt-BR" sz="3100" dirty="0" err="1" smtClean="0">
                <a:solidFill>
                  <a:srgbClr val="FF0000"/>
                </a:solidFill>
              </a:rPr>
              <a:t>AVE</a:t>
            </a:r>
            <a:r>
              <a:rPr lang="pt-BR" sz="3100" dirty="0" smtClean="0">
                <a:solidFill>
                  <a:srgbClr val="FF0000"/>
                </a:solidFill>
              </a:rPr>
              <a:t>  </a:t>
            </a:r>
            <a:r>
              <a:rPr lang="pt-BR" sz="3100" dirty="0" err="1" smtClean="0">
                <a:solidFill>
                  <a:srgbClr val="FF0000"/>
                </a:solidFill>
              </a:rPr>
              <a:t>AVE</a:t>
            </a:r>
            <a:r>
              <a:rPr lang="pt-BR" sz="3100" dirty="0" smtClean="0">
                <a:solidFill>
                  <a:srgbClr val="FF0000"/>
                </a:solidFill>
              </a:rPr>
              <a:t> MARIA</a:t>
            </a:r>
            <a:br>
              <a:rPr lang="pt-BR" sz="3100" dirty="0" smtClean="0">
                <a:solidFill>
                  <a:srgbClr val="FF00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/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> Há </a:t>
            </a:r>
            <a:r>
              <a:rPr lang="pt-BR" sz="3100" dirty="0" err="1" smtClean="0">
                <a:solidFill>
                  <a:srgbClr val="FFFF00"/>
                </a:solidFill>
              </a:rPr>
              <a:t>tres</a:t>
            </a:r>
            <a:r>
              <a:rPr lang="pt-BR" sz="3100" dirty="0" smtClean="0">
                <a:solidFill>
                  <a:srgbClr val="FFFF00"/>
                </a:solidFill>
              </a:rPr>
              <a:t> pastorinhos cercada de luz visita a </a:t>
            </a:r>
            <a:r>
              <a:rPr lang="pt-BR" sz="3100" dirty="0">
                <a:solidFill>
                  <a:srgbClr val="FFFF00"/>
                </a:solidFill>
              </a:rPr>
              <a:t>M</a:t>
            </a:r>
            <a:r>
              <a:rPr lang="pt-BR" sz="3100" dirty="0" smtClean="0">
                <a:solidFill>
                  <a:srgbClr val="FFFF00"/>
                </a:solidFill>
              </a:rPr>
              <a:t>aria mãe de jesus</a:t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/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> A mãe vem pedir constante oração pois só de jesus vem a salvação </a:t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>          </a:t>
            </a:r>
            <a:r>
              <a:rPr lang="pt-BR" sz="3100" dirty="0">
                <a:solidFill>
                  <a:srgbClr val="FFFF00"/>
                </a:solidFill>
              </a:rPr>
              <a:t/>
            </a:r>
            <a:br>
              <a:rPr lang="pt-BR" sz="3100" dirty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> Da agreste </a:t>
            </a:r>
            <a:r>
              <a:rPr lang="pt-BR" sz="3100" dirty="0" err="1" smtClean="0">
                <a:solidFill>
                  <a:srgbClr val="FFFF00"/>
                </a:solidFill>
              </a:rPr>
              <a:t>azinheiro</a:t>
            </a:r>
            <a:r>
              <a:rPr lang="pt-BR" sz="3100" dirty="0" smtClean="0">
                <a:solidFill>
                  <a:srgbClr val="FFFF00"/>
                </a:solidFill>
              </a:rPr>
              <a:t> a virgem falou e as </a:t>
            </a:r>
            <a:r>
              <a:rPr lang="pt-BR" sz="3100" dirty="0" err="1" smtClean="0">
                <a:solidFill>
                  <a:srgbClr val="FFFF00"/>
                </a:solidFill>
              </a:rPr>
              <a:t>tres</a:t>
            </a:r>
            <a:r>
              <a:rPr lang="pt-BR" sz="3100" dirty="0" smtClean="0">
                <a:solidFill>
                  <a:srgbClr val="FFFF00"/>
                </a:solidFill>
              </a:rPr>
              <a:t> senhora tranquilos  deixou</a:t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>        </a:t>
            </a:r>
            <a:r>
              <a:rPr lang="pt-BR" sz="3100" dirty="0">
                <a:solidFill>
                  <a:srgbClr val="FFFF00"/>
                </a:solidFill>
              </a:rPr>
              <a:t/>
            </a:r>
            <a:br>
              <a:rPr lang="pt-BR" sz="3100" dirty="0">
                <a:solidFill>
                  <a:srgbClr val="FFFF00"/>
                </a:solidFill>
              </a:rPr>
            </a:br>
            <a:r>
              <a:rPr lang="pt-BR" sz="3100" dirty="0" smtClean="0">
                <a:solidFill>
                  <a:srgbClr val="FFFF00"/>
                </a:solidFill>
              </a:rPr>
              <a:t> então a senhora o nome indagaram do céu a mãe terna bem claro escutaram</a:t>
            </a:r>
            <a:br>
              <a:rPr lang="pt-BR" sz="3100" dirty="0" smtClean="0">
                <a:solidFill>
                  <a:srgbClr val="FFFF00"/>
                </a:solidFill>
              </a:rPr>
            </a:br>
            <a:r>
              <a:rPr lang="pt-BR" sz="1600" dirty="0">
                <a:solidFill>
                  <a:srgbClr val="FFFF00"/>
                </a:solidFill>
              </a:rPr>
              <a:t/>
            </a:r>
            <a:br>
              <a:rPr lang="pt-BR" sz="1600" dirty="0">
                <a:solidFill>
                  <a:srgbClr val="FFFF00"/>
                </a:solidFill>
              </a:rPr>
            </a:br>
            <a:endParaRPr lang="pt-BR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2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 treze de maio na cova da íria o ceu aparece a virgem maria           AVE AVE  AVE MARIA  AVE AVE  AVE MARIA   Há tres pastorinhos cercada de luz visita a Maria mãe de jesus   A mãe vem pedir constante oração pois só de jesus vem a salvação              Da agreste azinheiro a virgem falou e as tres senhora tranquilos  deixou           então a senhora o nome indagaram do céu a mãe terna bem claro escutaram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                                                                                                 EVANGELHO  Tom: C      C                G           Am          Em   F      C         G     Buscai primeiro o reino de Deus e a sua justiça     C                G             Am               Em       F     C            G C     E tudo o mais vós será acrescentado , Aleluia , Aleluia     C                  G        Am               Em    F         C           G     Não só de pão o Homem viverá , mas de toda palavra         C          G           Am          Em   F     C             G  C     Que procede da boca de Deus Aleluia , Aleluia     C                  G                 Am            Em      F                C              Se vos perseguem por causa de mim , não esqueçais o            G porque     C              G            Am           Em         F    C             G  C     Não é o servo maior que o senhor Aleluia , Aleluia</dc:title>
  <dc:creator>Usuário do Windows</dc:creator>
  <cp:lastModifiedBy>MARCELO</cp:lastModifiedBy>
  <cp:revision>11</cp:revision>
  <dcterms:created xsi:type="dcterms:W3CDTF">2015-03-15T00:45:27Z</dcterms:created>
  <dcterms:modified xsi:type="dcterms:W3CDTF">2018-05-13T21:11:35Z</dcterms:modified>
</cp:coreProperties>
</file>