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" y="-2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pPr/>
              <a:t>30/01/2016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1800" dirty="0" smtClean="0">
                <a:solidFill>
                  <a:schemeClr val="bg1"/>
                </a:solidFill>
              </a:rPr>
              <a:t>           G#m                          F#               G#m             F#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aprisionado pela minha mente eu só tive decepção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</a:t>
            </a:r>
            <a:r>
              <a:rPr lang="pt-BR" sz="1800" dirty="0" smtClean="0">
                <a:solidFill>
                  <a:schemeClr val="bg1"/>
                </a:solidFill>
              </a:rPr>
              <a:t>         G#m                     </a:t>
            </a:r>
            <a:r>
              <a:rPr lang="pt-BR" sz="1800" dirty="0" smtClean="0">
                <a:solidFill>
                  <a:schemeClr val="bg1"/>
                </a:solidFill>
              </a:rPr>
              <a:t>F#        </a:t>
            </a:r>
            <a:r>
              <a:rPr lang="pt-BR" sz="1800" dirty="0" smtClean="0">
                <a:solidFill>
                  <a:schemeClr val="bg1"/>
                </a:solidFill>
              </a:rPr>
              <a:t>G#m                 </a:t>
            </a:r>
            <a:r>
              <a:rPr lang="pt-BR" sz="1800" dirty="0" smtClean="0">
                <a:solidFill>
                  <a:schemeClr val="bg1"/>
                </a:solidFill>
              </a:rPr>
              <a:t>F</a:t>
            </a:r>
            <a:r>
              <a:rPr lang="pt-BR" sz="1800" dirty="0" smtClean="0">
                <a:solidFill>
                  <a:schemeClr val="bg1"/>
                </a:solidFill>
              </a:rPr>
              <a:t>#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eu pensava que era feliz eu vivia na triste ilusão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</a:t>
            </a:r>
            <a:r>
              <a:rPr lang="pt-BR" sz="1800" dirty="0" smtClean="0">
                <a:solidFill>
                  <a:schemeClr val="bg1"/>
                </a:solidFill>
              </a:rPr>
              <a:t>               B                                                                            </a:t>
            </a:r>
            <a:r>
              <a:rPr lang="pt-BR" sz="1800" dirty="0" smtClean="0">
                <a:solidFill>
                  <a:schemeClr val="bg1"/>
                </a:solidFill>
              </a:rPr>
              <a:t>F# </a:t>
            </a:r>
            <a:r>
              <a:rPr lang="pt-BR" sz="1800" dirty="0" smtClean="0">
                <a:solidFill>
                  <a:schemeClr val="bg1"/>
                </a:solidFill>
              </a:rPr>
              <a:t/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quando tinha dinheiro no bolso amizade não faltava não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              G#m                  F#                                  B             G#m               F#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quando estava em desespero não tinha um amigo que me desse a mão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     </a:t>
            </a:r>
            <a:r>
              <a:rPr lang="pt-BR" sz="1800" dirty="0" smtClean="0">
                <a:solidFill>
                  <a:schemeClr val="bg1"/>
                </a:solidFill>
              </a:rPr>
              <a:t>G#m                   </a:t>
            </a:r>
            <a:r>
              <a:rPr lang="pt-BR" sz="1800" dirty="0" smtClean="0">
                <a:solidFill>
                  <a:schemeClr val="bg1"/>
                </a:solidFill>
              </a:rPr>
              <a:t>  </a:t>
            </a:r>
            <a:r>
              <a:rPr lang="pt-BR" sz="1800" dirty="0" smtClean="0">
                <a:solidFill>
                  <a:schemeClr val="bg1"/>
                </a:solidFill>
              </a:rPr>
              <a:t>F#               </a:t>
            </a:r>
            <a:r>
              <a:rPr lang="pt-BR" sz="1800" dirty="0" smtClean="0">
                <a:solidFill>
                  <a:schemeClr val="bg1"/>
                </a:solidFill>
              </a:rPr>
              <a:t> G#m                               F#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eu sofria e não percebia com as coisa que Deus não quer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     </a:t>
            </a:r>
            <a:r>
              <a:rPr lang="pt-BR" sz="1800" dirty="0" smtClean="0">
                <a:solidFill>
                  <a:schemeClr val="bg1"/>
                </a:solidFill>
              </a:rPr>
              <a:t>G#m                         </a:t>
            </a:r>
            <a:r>
              <a:rPr lang="pt-BR" sz="1800" dirty="0" smtClean="0">
                <a:solidFill>
                  <a:schemeClr val="bg1"/>
                </a:solidFill>
              </a:rPr>
              <a:t>    </a:t>
            </a:r>
            <a:r>
              <a:rPr lang="pt-BR" sz="1800" dirty="0" smtClean="0">
                <a:solidFill>
                  <a:schemeClr val="bg1"/>
                </a:solidFill>
              </a:rPr>
              <a:t>F#               G#m           </a:t>
            </a:r>
            <a:r>
              <a:rPr lang="pt-BR" sz="1800" dirty="0" smtClean="0">
                <a:solidFill>
                  <a:schemeClr val="bg1"/>
                </a:solidFill>
              </a:rPr>
              <a:t>          </a:t>
            </a:r>
            <a:r>
              <a:rPr lang="pt-BR" sz="1800" dirty="0" smtClean="0">
                <a:solidFill>
                  <a:schemeClr val="bg1"/>
                </a:solidFill>
              </a:rPr>
              <a:t>F</a:t>
            </a:r>
            <a:r>
              <a:rPr lang="pt-BR" sz="1800" dirty="0" smtClean="0">
                <a:solidFill>
                  <a:schemeClr val="bg1"/>
                </a:solidFill>
              </a:rPr>
              <a:t># 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tudo para mim não dava certo eu remava contra maré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</a:t>
            </a:r>
            <a:r>
              <a:rPr lang="pt-BR" sz="1800" dirty="0" smtClean="0">
                <a:solidFill>
                  <a:schemeClr val="bg1"/>
                </a:solidFill>
              </a:rPr>
              <a:t>   B                                                                                          F</a:t>
            </a:r>
            <a:r>
              <a:rPr lang="pt-BR" sz="1800" dirty="0" smtClean="0">
                <a:solidFill>
                  <a:schemeClr val="bg1"/>
                </a:solidFill>
              </a:rPr>
              <a:t># 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exausto e enfadado da vida eu pensava que fosse meu fim 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</a:t>
            </a:r>
            <a:r>
              <a:rPr lang="pt-BR" sz="1800" dirty="0" smtClean="0">
                <a:solidFill>
                  <a:schemeClr val="bg1"/>
                </a:solidFill>
              </a:rPr>
              <a:t>        G#m                            </a:t>
            </a:r>
            <a:r>
              <a:rPr lang="pt-BR" sz="1800" dirty="0" smtClean="0">
                <a:solidFill>
                  <a:schemeClr val="bg1"/>
                </a:solidFill>
              </a:rPr>
              <a:t>F#               </a:t>
            </a:r>
            <a:r>
              <a:rPr lang="pt-BR" sz="1800" dirty="0" smtClean="0">
                <a:solidFill>
                  <a:schemeClr val="bg1"/>
                </a:solidFill>
              </a:rPr>
              <a:t>            B          G#m       </a:t>
            </a:r>
            <a:r>
              <a:rPr lang="pt-BR" sz="1800" smtClean="0">
                <a:solidFill>
                  <a:schemeClr val="bg1"/>
                </a:solidFill>
              </a:rPr>
              <a:t>F#    F#7</a:t>
            </a:r>
            <a:r>
              <a:rPr lang="pt-BR" sz="1800" dirty="0" smtClean="0">
                <a:solidFill>
                  <a:schemeClr val="bg1"/>
                </a:solidFill>
              </a:rPr>
              <a:t/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para mim estava tudo acabado até que alguém me disse assim 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</a:t>
            </a:r>
            <a:r>
              <a:rPr lang="pt-BR" sz="1800" dirty="0" smtClean="0">
                <a:solidFill>
                  <a:schemeClr val="bg1"/>
                </a:solidFill>
              </a:rPr>
              <a:t>                G#m                              F</a:t>
            </a:r>
            <a:r>
              <a:rPr lang="pt-BR" sz="1800" dirty="0" smtClean="0">
                <a:solidFill>
                  <a:schemeClr val="bg1"/>
                </a:solidFill>
              </a:rPr>
              <a:t>#              </a:t>
            </a:r>
            <a:r>
              <a:rPr lang="pt-BR" sz="1800" dirty="0" smtClean="0">
                <a:solidFill>
                  <a:schemeClr val="bg1"/>
                </a:solidFill>
              </a:rPr>
              <a:t>      </a:t>
            </a:r>
            <a:r>
              <a:rPr lang="pt-BR" sz="1800" dirty="0" smtClean="0">
                <a:solidFill>
                  <a:schemeClr val="bg1"/>
                </a:solidFill>
              </a:rPr>
              <a:t>G#m            </a:t>
            </a:r>
            <a:r>
              <a:rPr lang="pt-BR" sz="1800" dirty="0" smtClean="0">
                <a:solidFill>
                  <a:schemeClr val="bg1"/>
                </a:solidFill>
              </a:rPr>
              <a:t>        </a:t>
            </a:r>
            <a:r>
              <a:rPr lang="pt-BR" sz="1800" dirty="0" smtClean="0">
                <a:solidFill>
                  <a:schemeClr val="bg1"/>
                </a:solidFill>
              </a:rPr>
              <a:t>F</a:t>
            </a:r>
            <a:r>
              <a:rPr lang="pt-BR" sz="1800" dirty="0" smtClean="0">
                <a:solidFill>
                  <a:schemeClr val="bg1"/>
                </a:solidFill>
              </a:rPr>
              <a:t>#      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TROCA A MALDADE PELA BONDADE TROCA O ODIO PELO AMOR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</a:t>
            </a:r>
            <a:r>
              <a:rPr lang="pt-BR" sz="1800" dirty="0" smtClean="0">
                <a:solidFill>
                  <a:schemeClr val="bg1"/>
                </a:solidFill>
              </a:rPr>
              <a:t>G#m                          </a:t>
            </a:r>
            <a:r>
              <a:rPr lang="pt-BR" sz="1800" dirty="0" smtClean="0">
                <a:solidFill>
                  <a:schemeClr val="bg1"/>
                </a:solidFill>
              </a:rPr>
              <a:t>  F</a:t>
            </a:r>
            <a:r>
              <a:rPr lang="pt-BR" sz="1800" dirty="0" smtClean="0">
                <a:solidFill>
                  <a:schemeClr val="bg1"/>
                </a:solidFill>
              </a:rPr>
              <a:t>#               </a:t>
            </a:r>
            <a:r>
              <a:rPr lang="pt-BR" sz="1800" dirty="0" smtClean="0">
                <a:solidFill>
                  <a:schemeClr val="bg1"/>
                </a:solidFill>
              </a:rPr>
              <a:t>   G#m                                     </a:t>
            </a:r>
            <a:r>
              <a:rPr lang="pt-BR" sz="1800" dirty="0" smtClean="0">
                <a:solidFill>
                  <a:schemeClr val="bg1"/>
                </a:solidFill>
              </a:rPr>
              <a:t>F#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A IGNORANCIA PELA CALMA SE VOCE QUER SER UM VENCEDOR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    B                                                                                      F</a:t>
            </a:r>
            <a:r>
              <a:rPr lang="pt-BR" sz="1800" dirty="0" smtClean="0">
                <a:solidFill>
                  <a:schemeClr val="bg1"/>
                </a:solidFill>
              </a:rPr>
              <a:t>#              </a:t>
            </a:r>
            <a:r>
              <a:rPr lang="pt-BR" sz="1800" dirty="0" smtClean="0">
                <a:solidFill>
                  <a:schemeClr val="bg1"/>
                </a:solidFill>
              </a:rPr>
              <a:t>                                                 </a:t>
            </a:r>
            <a:r>
              <a:rPr lang="pt-BR" sz="1800" dirty="0" smtClean="0">
                <a:solidFill>
                  <a:schemeClr val="bg1"/>
                </a:solidFill>
              </a:rPr>
              <a:t/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O CIUME PELA CONFIANÇA O ORGULHO PELA HUMILDADE 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    </a:t>
            </a:r>
            <a:r>
              <a:rPr lang="pt-BR" sz="1800" dirty="0" smtClean="0">
                <a:solidFill>
                  <a:schemeClr val="bg1"/>
                </a:solidFill>
              </a:rPr>
              <a:t>G#m                    </a:t>
            </a:r>
            <a:r>
              <a:rPr lang="pt-BR" sz="1800" dirty="0" smtClean="0">
                <a:solidFill>
                  <a:schemeClr val="bg1"/>
                </a:solidFill>
              </a:rPr>
              <a:t>           </a:t>
            </a:r>
            <a:r>
              <a:rPr lang="pt-BR" sz="1800" dirty="0" smtClean="0">
                <a:solidFill>
                  <a:schemeClr val="bg1"/>
                </a:solidFill>
              </a:rPr>
              <a:t>F#               </a:t>
            </a:r>
            <a:r>
              <a:rPr lang="pt-BR" sz="1800" dirty="0" smtClean="0">
                <a:solidFill>
                  <a:schemeClr val="bg1"/>
                </a:solidFill>
              </a:rPr>
              <a:t>               B             G#m      </a:t>
            </a:r>
            <a:r>
              <a:rPr lang="pt-BR" sz="1800" dirty="0" smtClean="0">
                <a:solidFill>
                  <a:schemeClr val="bg1"/>
                </a:solidFill>
              </a:rPr>
              <a:t>F#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A CALUNIA POR PALAVRA CERTA E VOCE VAI TER TODA FELICIDADE  </a:t>
            </a:r>
            <a:endParaRPr lang="pt-B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71463"/>
            <a:ext cx="9144000" cy="6857999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1800" dirty="0" smtClean="0">
                <a:solidFill>
                  <a:schemeClr val="bg1"/>
                </a:solidFill>
              </a:rPr>
              <a:t>      G#m                             F#                        G#m                     F#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sua vida vai mudar para sempre tudo de bom vem aparecer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        G#m                     </a:t>
            </a:r>
            <a:r>
              <a:rPr lang="pt-BR" sz="1800" dirty="0" smtClean="0">
                <a:solidFill>
                  <a:schemeClr val="bg1"/>
                </a:solidFill>
              </a:rPr>
              <a:t>F#        </a:t>
            </a:r>
            <a:r>
              <a:rPr lang="pt-BR" sz="1800" dirty="0" smtClean="0">
                <a:solidFill>
                  <a:schemeClr val="bg1"/>
                </a:solidFill>
              </a:rPr>
              <a:t>       G#m                            </a:t>
            </a:r>
            <a:r>
              <a:rPr lang="pt-BR" sz="1800" dirty="0" smtClean="0">
                <a:solidFill>
                  <a:schemeClr val="bg1"/>
                </a:solidFill>
              </a:rPr>
              <a:t>F</a:t>
            </a:r>
            <a:r>
              <a:rPr lang="pt-BR" sz="1800" dirty="0" smtClean="0">
                <a:solidFill>
                  <a:schemeClr val="bg1"/>
                </a:solidFill>
              </a:rPr>
              <a:t>#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tenha paciência tenha calma tudo vai depender de você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              B                                                                         F</a:t>
            </a:r>
            <a:r>
              <a:rPr lang="pt-BR" sz="1800" dirty="0" smtClean="0">
                <a:solidFill>
                  <a:schemeClr val="bg1"/>
                </a:solidFill>
              </a:rPr>
              <a:t># </a:t>
            </a:r>
            <a:r>
              <a:rPr lang="pt-BR" sz="1800" dirty="0" smtClean="0">
                <a:solidFill>
                  <a:schemeClr val="bg1"/>
                </a:solidFill>
              </a:rPr>
              <a:t/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se o coração for limpo e puro você nunca vai ser abalado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          G#m                           F#                           B             G#m                   F#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vai em frente e siga seu caminho e tenha contigo deus sempre ao teu lado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     </a:t>
            </a:r>
            <a:r>
              <a:rPr lang="pt-BR" sz="1800" dirty="0" smtClean="0">
                <a:solidFill>
                  <a:schemeClr val="bg1"/>
                </a:solidFill>
              </a:rPr>
              <a:t>G#m                   </a:t>
            </a:r>
            <a:r>
              <a:rPr lang="pt-BR" sz="1800" dirty="0" smtClean="0">
                <a:solidFill>
                  <a:schemeClr val="bg1"/>
                </a:solidFill>
              </a:rPr>
              <a:t>       F</a:t>
            </a:r>
            <a:r>
              <a:rPr lang="pt-BR" sz="1800" dirty="0" smtClean="0">
                <a:solidFill>
                  <a:schemeClr val="bg1"/>
                </a:solidFill>
              </a:rPr>
              <a:t>#              </a:t>
            </a:r>
            <a:r>
              <a:rPr lang="pt-BR" sz="1800" dirty="0" smtClean="0">
                <a:solidFill>
                  <a:schemeClr val="bg1"/>
                </a:solidFill>
              </a:rPr>
              <a:t> G#m                           F#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ao ouvir esses lindo conselho eu senti que tornei a nascer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         </a:t>
            </a:r>
            <a:r>
              <a:rPr lang="pt-BR" sz="1800" dirty="0" smtClean="0">
                <a:solidFill>
                  <a:schemeClr val="bg1"/>
                </a:solidFill>
              </a:rPr>
              <a:t>G#m                   </a:t>
            </a:r>
            <a:r>
              <a:rPr lang="pt-BR" sz="1800" dirty="0" smtClean="0">
                <a:solidFill>
                  <a:schemeClr val="bg1"/>
                </a:solidFill>
              </a:rPr>
              <a:t>F</a:t>
            </a:r>
            <a:r>
              <a:rPr lang="pt-BR" sz="1800" dirty="0" smtClean="0">
                <a:solidFill>
                  <a:schemeClr val="bg1"/>
                </a:solidFill>
              </a:rPr>
              <a:t>#              </a:t>
            </a:r>
            <a:r>
              <a:rPr lang="pt-BR" sz="1800" dirty="0" smtClean="0">
                <a:solidFill>
                  <a:schemeClr val="bg1"/>
                </a:solidFill>
              </a:rPr>
              <a:t>      </a:t>
            </a:r>
            <a:r>
              <a:rPr lang="pt-BR" sz="1800" dirty="0" smtClean="0">
                <a:solidFill>
                  <a:schemeClr val="bg1"/>
                </a:solidFill>
              </a:rPr>
              <a:t>G#m           </a:t>
            </a:r>
            <a:r>
              <a:rPr lang="pt-BR" sz="1800" dirty="0" smtClean="0">
                <a:solidFill>
                  <a:schemeClr val="bg1"/>
                </a:solidFill>
              </a:rPr>
              <a:t>                        </a:t>
            </a:r>
            <a:r>
              <a:rPr lang="pt-BR" sz="1800" dirty="0" smtClean="0">
                <a:solidFill>
                  <a:schemeClr val="bg1"/>
                </a:solidFill>
              </a:rPr>
              <a:t>F</a:t>
            </a:r>
            <a:r>
              <a:rPr lang="pt-BR" sz="1800" dirty="0" smtClean="0">
                <a:solidFill>
                  <a:schemeClr val="bg1"/>
                </a:solidFill>
              </a:rPr>
              <a:t>#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minha mente vem clareando que só tem quem faz por merecer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</a:t>
            </a:r>
            <a:r>
              <a:rPr lang="pt-BR" sz="1800" dirty="0" smtClean="0">
                <a:solidFill>
                  <a:schemeClr val="bg1"/>
                </a:solidFill>
              </a:rPr>
              <a:t> B                                                                                F</a:t>
            </a:r>
            <a:r>
              <a:rPr lang="pt-BR" sz="1800" dirty="0" smtClean="0">
                <a:solidFill>
                  <a:schemeClr val="bg1"/>
                </a:solidFill>
              </a:rPr>
              <a:t># </a:t>
            </a:r>
            <a:r>
              <a:rPr lang="pt-BR" sz="1800" dirty="0" smtClean="0">
                <a:solidFill>
                  <a:schemeClr val="bg1"/>
                </a:solidFill>
              </a:rPr>
              <a:t/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sair da ilusão pra verdade passei a amar meu irmão  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</a:t>
            </a:r>
            <a:r>
              <a:rPr lang="pt-BR" sz="1800" dirty="0" smtClean="0">
                <a:solidFill>
                  <a:schemeClr val="bg1"/>
                </a:solidFill>
              </a:rPr>
              <a:t>        G#m                    </a:t>
            </a:r>
            <a:r>
              <a:rPr lang="pt-BR" sz="1800" dirty="0" smtClean="0">
                <a:solidFill>
                  <a:schemeClr val="bg1"/>
                </a:solidFill>
              </a:rPr>
              <a:t>F#               </a:t>
            </a:r>
            <a:r>
              <a:rPr lang="pt-BR" sz="1800" dirty="0" smtClean="0">
                <a:solidFill>
                  <a:schemeClr val="bg1"/>
                </a:solidFill>
              </a:rPr>
              <a:t>            B             G#m       F#    F#7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sou feliz por merecimento e desejo estar sempre em união 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</a:t>
            </a:r>
            <a:r>
              <a:rPr lang="pt-BR" sz="1800" dirty="0" smtClean="0">
                <a:solidFill>
                  <a:schemeClr val="bg1"/>
                </a:solidFill>
              </a:rPr>
              <a:t>                G#m                              F</a:t>
            </a:r>
            <a:r>
              <a:rPr lang="pt-BR" sz="1800" dirty="0" smtClean="0">
                <a:solidFill>
                  <a:schemeClr val="bg1"/>
                </a:solidFill>
              </a:rPr>
              <a:t>#              </a:t>
            </a:r>
            <a:r>
              <a:rPr lang="pt-BR" sz="1800" dirty="0" smtClean="0">
                <a:solidFill>
                  <a:schemeClr val="bg1"/>
                </a:solidFill>
              </a:rPr>
              <a:t>      </a:t>
            </a:r>
            <a:r>
              <a:rPr lang="pt-BR" sz="1800" dirty="0" smtClean="0">
                <a:solidFill>
                  <a:schemeClr val="bg1"/>
                </a:solidFill>
              </a:rPr>
              <a:t>G#m            </a:t>
            </a:r>
            <a:r>
              <a:rPr lang="pt-BR" sz="1800" dirty="0" smtClean="0">
                <a:solidFill>
                  <a:schemeClr val="bg1"/>
                </a:solidFill>
              </a:rPr>
              <a:t>        </a:t>
            </a:r>
            <a:r>
              <a:rPr lang="pt-BR" sz="1800" dirty="0" smtClean="0">
                <a:solidFill>
                  <a:schemeClr val="bg1"/>
                </a:solidFill>
              </a:rPr>
              <a:t>F</a:t>
            </a:r>
            <a:r>
              <a:rPr lang="pt-BR" sz="1800" dirty="0" smtClean="0">
                <a:solidFill>
                  <a:schemeClr val="bg1"/>
                </a:solidFill>
              </a:rPr>
              <a:t>#      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TROCA A MALDADE PELA BONDADE TROCA O ODIO PELO AMOR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</a:t>
            </a:r>
            <a:r>
              <a:rPr lang="pt-BR" sz="1800" dirty="0" smtClean="0">
                <a:solidFill>
                  <a:schemeClr val="bg1"/>
                </a:solidFill>
              </a:rPr>
              <a:t>G#m                          </a:t>
            </a:r>
            <a:r>
              <a:rPr lang="pt-BR" sz="1800" dirty="0" smtClean="0">
                <a:solidFill>
                  <a:schemeClr val="bg1"/>
                </a:solidFill>
              </a:rPr>
              <a:t>  F</a:t>
            </a:r>
            <a:r>
              <a:rPr lang="pt-BR" sz="1800" dirty="0" smtClean="0">
                <a:solidFill>
                  <a:schemeClr val="bg1"/>
                </a:solidFill>
              </a:rPr>
              <a:t>#               </a:t>
            </a:r>
            <a:r>
              <a:rPr lang="pt-BR" sz="1800" dirty="0" smtClean="0">
                <a:solidFill>
                  <a:schemeClr val="bg1"/>
                </a:solidFill>
              </a:rPr>
              <a:t>   G#m                                     </a:t>
            </a:r>
            <a:r>
              <a:rPr lang="pt-BR" sz="1800" dirty="0" smtClean="0">
                <a:solidFill>
                  <a:schemeClr val="bg1"/>
                </a:solidFill>
              </a:rPr>
              <a:t>F#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A IGNORANCIA PELA CALMA SE VOCE QUER SER UM VENCEDOR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    B                                                                                      F</a:t>
            </a:r>
            <a:r>
              <a:rPr lang="pt-BR" sz="1800" dirty="0" smtClean="0">
                <a:solidFill>
                  <a:schemeClr val="bg1"/>
                </a:solidFill>
              </a:rPr>
              <a:t>#              </a:t>
            </a:r>
            <a:r>
              <a:rPr lang="pt-BR" sz="1800" dirty="0" smtClean="0">
                <a:solidFill>
                  <a:schemeClr val="bg1"/>
                </a:solidFill>
              </a:rPr>
              <a:t>                                                 </a:t>
            </a:r>
            <a:r>
              <a:rPr lang="pt-BR" sz="1800" dirty="0" smtClean="0">
                <a:solidFill>
                  <a:schemeClr val="bg1"/>
                </a:solidFill>
              </a:rPr>
              <a:t/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O CIUME PELA CONFIANÇA O ORGULHO PELA HUMILDADE 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       </a:t>
            </a:r>
            <a:r>
              <a:rPr lang="pt-BR" sz="1800" dirty="0" smtClean="0">
                <a:solidFill>
                  <a:schemeClr val="bg1"/>
                </a:solidFill>
              </a:rPr>
              <a:t>G#m                    </a:t>
            </a:r>
            <a:r>
              <a:rPr lang="pt-BR" sz="1800" dirty="0" smtClean="0">
                <a:solidFill>
                  <a:schemeClr val="bg1"/>
                </a:solidFill>
              </a:rPr>
              <a:t>           </a:t>
            </a:r>
            <a:r>
              <a:rPr lang="pt-BR" sz="1800" dirty="0" smtClean="0">
                <a:solidFill>
                  <a:schemeClr val="bg1"/>
                </a:solidFill>
              </a:rPr>
              <a:t>F#               </a:t>
            </a:r>
            <a:r>
              <a:rPr lang="pt-BR" sz="1800" dirty="0" smtClean="0">
                <a:solidFill>
                  <a:schemeClr val="bg1"/>
                </a:solidFill>
              </a:rPr>
              <a:t>               B             G#m      </a:t>
            </a:r>
            <a:r>
              <a:rPr lang="pt-BR" sz="1800" dirty="0" smtClean="0">
                <a:solidFill>
                  <a:schemeClr val="bg1"/>
                </a:solidFill>
              </a:rPr>
              <a:t>F#</a:t>
            </a:r>
            <a:br>
              <a:rPr lang="pt-BR" sz="1800" dirty="0" smtClean="0">
                <a:solidFill>
                  <a:schemeClr val="bg1"/>
                </a:solidFill>
              </a:rPr>
            </a:br>
            <a:r>
              <a:rPr lang="pt-BR" sz="1800" dirty="0" smtClean="0">
                <a:solidFill>
                  <a:schemeClr val="bg1"/>
                </a:solidFill>
              </a:rPr>
              <a:t>A CALUNIA POR PALAVRA CERTA E VOCE VAI TER TODA FELICIDADE  </a:t>
            </a:r>
            <a:endParaRPr lang="pt-BR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14</Words>
  <Application>Microsoft Office PowerPoint</Application>
  <PresentationFormat>Apresentação na tela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           G#m                          F#               G#m             F# aprisionado pela minha mente eu só tive decepção           G#m                     F#        G#m                 F# eu pensava que era feliz eu vivia na triste ilusão                 B                                                                            F#  quando tinha dinheiro no bolso amizade não faltava não                  G#m                  F#                                  B             G#m               F# quando estava em desespero não tinha um amigo que me desse a mão         G#m                     F#                G#m                               F# eu sofria e não percebia com as coisa que Deus não quer         G#m                             F#               G#m                     F#  tudo para mim não dava certo eu remava contra maré      B                                                                                          F#  exausto e enfadado da vida eu pensava que fosse meu fim           G#m                            F#                           B          G#m       F#    F#7 para mim estava tudo acabado até que alguém me disse assim                   G#m                              F#                    G#m                    F#       TROCA A MALDADE PELA BONDADE TROCA O ODIO PELO AMOR    G#m                            F#                  G#m                                     F# A IGNORANCIA PELA CALMA SE VOCE QUER SER UM VENCEDOR        B                                                                                      F#                                                                O CIUME PELA CONFIANÇA O ORGULHO PELA HUMILDADE         G#m                               F#                              B             G#m      F# A CALUNIA POR PALAVRA CERTA E VOCE VAI TER TODA FELICIDADE  </vt:lpstr>
      <vt:lpstr>      G#m                             F#                        G#m                     F# sua vida vai mudar para sempre tudo de bom vem aparecer            G#m                     F#               G#m                            F# tenha paciência tenha calma tudo vai depender de você                  B                                                                         F#  se o coração for limpo e puro você nunca vai ser abalado              G#m                           F#                           B             G#m                   F# vai em frente e siga seu caminho e tenha contigo deus sempre ao teu lado         G#m                          F#               G#m                           F# ao ouvir esses lindo conselho eu senti que tornei a nascer             G#m                   F#                    G#m                                   F# minha mente vem clareando que só tem quem faz por merecer    B                                                                                F#  sair da ilusão pra verdade passei a amar meu irmão            G#m                    F#                           B             G#m       F#    F#7 sou feliz por merecimento e desejo estar sempre em união                   G#m                              F#                    G#m                    F#       TROCA A MALDADE PELA BONDADE TROCA O ODIO PELO AMOR    G#m                            F#                  G#m                                     F# A IGNORANCIA PELA CALMA SE VOCE QUER SER UM VENCEDOR        B                                                                                      F#                                                                O CIUME PELA CONFIANÇA O ORGULHO PELA HUMILDADE         G#m                               F#                              B             G#m      F# A CALUNIA POR PALAVRA CERTA E VOCE VAI TER TODA FELICIDADE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MARCELO</cp:lastModifiedBy>
  <cp:revision>39</cp:revision>
  <dcterms:created xsi:type="dcterms:W3CDTF">2015-03-16T01:23:29Z</dcterms:created>
  <dcterms:modified xsi:type="dcterms:W3CDTF">2016-01-30T17:06:56Z</dcterms:modified>
</cp:coreProperties>
</file>