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5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318C1-D9FD-4EF6-8461-C2A89E2E41CD}" type="datetimeFigureOut">
              <a:rPr lang="pt-BR" smtClean="0"/>
              <a:t>02/08/2019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D4696-1E42-4FDF-853C-FF700ECE45F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                                   E                              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É como a chuva que lava, é como o fogo que arrasa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F#m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Tua palavra é assim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D                 A                   E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Não passa por mim sem deixar um sinal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Tenho medo de não responder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De fingir que não escutei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D                                     F#m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Tenho medo de ouvir Teu chamado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smtClean="0">
                <a:solidFill>
                  <a:schemeClr val="bg1"/>
                </a:solidFill>
              </a:rPr>
              <a:t>                       E                                A    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Virar do outro lado e fingir que não sei.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D4696-1E42-4FDF-853C-FF700ECE45F9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7496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19881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3022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00304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436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8800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086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0404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8191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378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D8A-1BB1-42BC-9B00-65C8F5BD1634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7A328-C34C-4BB9-909B-BFFCB61618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3858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ED8A-1BB1-42BC-9B00-65C8F5BD1634}" type="datetimeFigureOut">
              <a:rPr lang="pt-BR" smtClean="0"/>
              <a:pPr/>
              <a:t>02/08/2019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7A328-C34C-4BB9-909B-BFFCB61618F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761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É </a:t>
            </a:r>
            <a:r>
              <a:rPr lang="pt-BR" dirty="0">
                <a:solidFill>
                  <a:srgbClr val="FFFF00"/>
                </a:solidFill>
              </a:rPr>
              <a:t>como a chuva que lava, é como o fogo </a:t>
            </a:r>
            <a:r>
              <a:rPr lang="pt-BR">
                <a:solidFill>
                  <a:srgbClr val="FFFF00"/>
                </a:solidFill>
              </a:rPr>
              <a:t>que </a:t>
            </a:r>
            <a:r>
              <a:rPr lang="pt-BR" smtClean="0">
                <a:solidFill>
                  <a:srgbClr val="FFFF00"/>
                </a:solidFill>
              </a:rPr>
              <a:t>arrasa Tua </a:t>
            </a:r>
            <a:r>
              <a:rPr lang="pt-BR" dirty="0">
                <a:solidFill>
                  <a:srgbClr val="FFFF00"/>
                </a:solidFill>
              </a:rPr>
              <a:t>palavra é assim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Não </a:t>
            </a:r>
            <a:r>
              <a:rPr lang="pt-BR" dirty="0">
                <a:solidFill>
                  <a:srgbClr val="FFFF00"/>
                </a:solidFill>
              </a:rPr>
              <a:t>passa por mim sem deixar um sinal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>
                <a:solidFill>
                  <a:srgbClr val="FFFF00"/>
                </a:solidFill>
              </a:rPr>
              <a:t/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Tenho </a:t>
            </a:r>
            <a:r>
              <a:rPr lang="pt-BR" dirty="0">
                <a:solidFill>
                  <a:srgbClr val="FFFF00"/>
                </a:solidFill>
              </a:rPr>
              <a:t>medo de não responder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De </a:t>
            </a:r>
            <a:r>
              <a:rPr lang="pt-BR" dirty="0">
                <a:solidFill>
                  <a:srgbClr val="FFFF00"/>
                </a:solidFill>
              </a:rPr>
              <a:t>fingir que não escutei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Tenho </a:t>
            </a:r>
            <a:r>
              <a:rPr lang="pt-BR" dirty="0">
                <a:solidFill>
                  <a:srgbClr val="FFFF00"/>
                </a:solidFill>
              </a:rPr>
              <a:t>medo de ouvir Teu chamado</a:t>
            </a:r>
            <a:br>
              <a:rPr lang="pt-BR" dirty="0">
                <a:solidFill>
                  <a:srgbClr val="FFFF00"/>
                </a:solidFill>
              </a:rPr>
            </a:br>
            <a:r>
              <a:rPr lang="pt-BR" dirty="0" smtClean="0">
                <a:solidFill>
                  <a:srgbClr val="FFFF00"/>
                </a:solidFill>
              </a:rPr>
              <a:t>Virar </a:t>
            </a:r>
            <a:r>
              <a:rPr lang="pt-BR" dirty="0">
                <a:solidFill>
                  <a:srgbClr val="FFFF00"/>
                </a:solidFill>
              </a:rPr>
              <a:t>do outro lado e fingir que não </a:t>
            </a:r>
            <a:r>
              <a:rPr lang="pt-BR" dirty="0" smtClean="0">
                <a:solidFill>
                  <a:srgbClr val="FFFF00"/>
                </a:solidFill>
              </a:rPr>
              <a:t>sei.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785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É como a chuva que lava, é como o fogo que arrasa Tua palavra é assim Não passa por mim sem deixar um sinal  Tenho medo de não responder De fingir que não escutei Tenho medo de ouvir Teu chamado Virar do outro lado e fingir que não sei.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TUA PALAVRA É ASSIM                                                                  EVANGELHO  Tom: D A                                   E                                             A É como a chuva que lava, é como o fogo que arrasa                             F#m               Tua palavra é assim           D                 A                   E              A Não passa por mim sem deixar um sinal                 A Tenho medo de não responder                                          E De fingir que não escutei                D                                     F#m Tenho medo de ouvir Teu chamado    Bm                       E                                A      Virar do outro lado e fingir que não sei.</dc:title>
  <dc:creator>Usuário do Windows</dc:creator>
  <cp:lastModifiedBy>MARCELO</cp:lastModifiedBy>
  <cp:revision>2</cp:revision>
  <dcterms:created xsi:type="dcterms:W3CDTF">2015-03-15T00:46:49Z</dcterms:created>
  <dcterms:modified xsi:type="dcterms:W3CDTF">2019-08-02T21:29:30Z</dcterms:modified>
</cp:coreProperties>
</file>