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srgbClr val="FF0000"/>
    </p:penClr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22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76E0A-CDEE-45D3-87F0-D6F1D8D91553}" type="datetimeFigureOut">
              <a:rPr lang="pt-BR" smtClean="0"/>
              <a:t>07/04/2019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04769-79DF-493B-BD8F-A5AA7F41764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                          Em  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Tu </a:t>
            </a:r>
            <a:r>
              <a:rPr lang="pt-BR" sz="1200" dirty="0" err="1" smtClean="0">
                <a:solidFill>
                  <a:schemeClr val="bg1"/>
                </a:solidFill>
              </a:rPr>
              <a:t>es</a:t>
            </a:r>
            <a:r>
              <a:rPr lang="pt-BR" sz="1200" dirty="0" smtClean="0">
                <a:solidFill>
                  <a:schemeClr val="bg1"/>
                </a:solidFill>
              </a:rPr>
              <a:t> vencedora rainha educadora Maria és nossa mãe                               ritmo  14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                                        Em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o sol és brilhante  contigo adiante lutaremos pro bem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G                                Em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D       G                      Em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err="1" smtClean="0">
                <a:solidFill>
                  <a:schemeClr val="bg1"/>
                </a:solidFill>
              </a:rPr>
              <a:t>tus</a:t>
            </a:r>
            <a:r>
              <a:rPr lang="pt-BR" sz="1200" dirty="0" smtClean="0">
                <a:solidFill>
                  <a:schemeClr val="bg1"/>
                </a:solidFill>
              </a:rPr>
              <a:t> és a mãe do senhor ensina-nos rezar a dizer sim ao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   D                  G       G7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viver sempre a cantar mãe tu vencerás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__________________________________________________________________________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C                       D                G                G7   C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D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Como o sol foi feito para terra esquecer como o candeeiro não é para se esconder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C                   D                         G             Em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A7              D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luz do santuário por mim queres irradiar todos vão em mim acreditar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__________________________________________________________________________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C                   D                     G                     G7  C     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   D   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reina imaculada com teu filho em meu ser todo o mal em mim só tu com ele vais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G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vencer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C                            D             G                          Em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smtClean="0">
                <a:solidFill>
                  <a:schemeClr val="bg1"/>
                </a:solidFill>
              </a:rPr>
              <a:t>              A7                     D</a:t>
            </a:r>
            <a:br>
              <a:rPr lang="pt-BR" sz="120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brilhe em minha fronte ó rainha teu esplendor vou levar a todos o seu amor  </a:t>
            </a:r>
            <a:br>
              <a:rPr lang="pt-BR" sz="1200" smtClean="0">
                <a:solidFill>
                  <a:schemeClr val="bg1"/>
                </a:solidFill>
              </a:rPr>
            </a:b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A04769-79DF-493B-BD8F-A5AA7F41764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68331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48512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667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68613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144346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5417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3336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718725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877130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182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40331750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0D1A2-E085-4B1A-818F-5404EF532422}" type="datetimeFigureOut">
              <a:rPr lang="pt-BR" smtClean="0"/>
              <a:pPr/>
              <a:t>07/04/2019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921D-AA2B-4E44-8718-15457B161F3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42902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Tu </a:t>
            </a:r>
            <a:r>
              <a:rPr lang="pt-BR" sz="2800" dirty="0" smtClean="0">
                <a:solidFill>
                  <a:srgbClr val="FFFF00"/>
                </a:solidFill>
              </a:rPr>
              <a:t>es vencedora rainha educadora </a:t>
            </a:r>
            <a:r>
              <a:rPr lang="pt-BR" sz="2800" dirty="0">
                <a:solidFill>
                  <a:srgbClr val="FFFF00"/>
                </a:solidFill>
              </a:rPr>
              <a:t>M</a:t>
            </a:r>
            <a:r>
              <a:rPr lang="pt-BR" sz="2800" dirty="0" smtClean="0">
                <a:solidFill>
                  <a:srgbClr val="FFFF00"/>
                </a:solidFill>
              </a:rPr>
              <a:t>aria és nossa </a:t>
            </a:r>
            <a:r>
              <a:rPr lang="pt-BR" sz="2800" smtClean="0">
                <a:solidFill>
                  <a:srgbClr val="FFFF00"/>
                </a:solidFill>
              </a:rPr>
              <a:t>mãe                               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como </a:t>
            </a:r>
            <a:r>
              <a:rPr lang="pt-BR" sz="2800" dirty="0" smtClean="0">
                <a:solidFill>
                  <a:srgbClr val="FFFF00"/>
                </a:solidFill>
              </a:rPr>
              <a:t>o sol és brilhante  contigo adiante lutaremos pro bem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err="1" smtClean="0">
                <a:solidFill>
                  <a:srgbClr val="FFFF00"/>
                </a:solidFill>
              </a:rPr>
              <a:t>tus</a:t>
            </a:r>
            <a:r>
              <a:rPr lang="pt-BR" sz="2800" dirty="0" smtClean="0">
                <a:solidFill>
                  <a:srgbClr val="FFFF00"/>
                </a:solidFill>
              </a:rPr>
              <a:t> </a:t>
            </a:r>
            <a:r>
              <a:rPr lang="pt-BR" sz="2800" dirty="0" smtClean="0">
                <a:solidFill>
                  <a:srgbClr val="FFFF00"/>
                </a:solidFill>
              </a:rPr>
              <a:t>és a mãe do senhor ensina-nos rezar a dizer sim ao amor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 smtClean="0">
                <a:solidFill>
                  <a:srgbClr val="FFFF00"/>
                </a:solidFill>
              </a:rPr>
              <a:t>viver sempre a cantar mãe tu vencerás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__________________________________________________Como </a:t>
            </a:r>
            <a:r>
              <a:rPr lang="pt-BR" sz="2800" dirty="0" smtClean="0">
                <a:solidFill>
                  <a:srgbClr val="FFFF00"/>
                </a:solidFill>
              </a:rPr>
              <a:t>o sol foi feito para terra esquecer </a:t>
            </a:r>
            <a:r>
              <a:rPr lang="pt-BR" sz="2800" dirty="0">
                <a:solidFill>
                  <a:srgbClr val="FFFF00"/>
                </a:solidFill>
              </a:rPr>
              <a:t>como o candeeiro não é para se esconder</a:t>
            </a: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 smtClean="0">
                <a:solidFill>
                  <a:srgbClr val="FFFF00"/>
                </a:solidFill>
              </a:rPr>
              <a:t>luz do santuário por mim queres </a:t>
            </a:r>
            <a:r>
              <a:rPr lang="pt-BR" sz="2800" dirty="0">
                <a:solidFill>
                  <a:srgbClr val="FFFF00"/>
                </a:solidFill>
              </a:rPr>
              <a:t>irradiar todos vão em mim </a:t>
            </a:r>
            <a:r>
              <a:rPr lang="pt-BR" sz="2800" dirty="0" smtClean="0">
                <a:solidFill>
                  <a:srgbClr val="FFFF00"/>
                </a:solidFill>
              </a:rPr>
              <a:t>acreditar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__________________________________________________reina </a:t>
            </a:r>
            <a:r>
              <a:rPr lang="pt-BR" sz="2800" dirty="0" smtClean="0">
                <a:solidFill>
                  <a:srgbClr val="FFFF00"/>
                </a:solidFill>
              </a:rPr>
              <a:t>imaculada com teu filho em meu ser todo o mal em mim só tu com ele vais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vencer brilhe </a:t>
            </a:r>
            <a:r>
              <a:rPr lang="pt-BR" sz="2800" dirty="0" smtClean="0">
                <a:solidFill>
                  <a:srgbClr val="FFFF00"/>
                </a:solidFill>
              </a:rPr>
              <a:t>em minha fronte ó rainha teu esplendor vou levar a todos o seu amor  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 </a:t>
            </a:r>
            <a:br>
              <a:rPr lang="pt-BR" sz="2800" dirty="0" smtClean="0">
                <a:solidFill>
                  <a:srgbClr val="FFFF00"/>
                </a:solidFill>
              </a:rPr>
            </a:b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80291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15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Tu es vencedora rainha educadora Maria és nossa mãe                                como o sol és brilhante  contigo adiante lutaremos pro bem tus és a mãe do senhor ensina-nos rezar a dizer sim ao amor a viver sempre a cantar mãe tu vencerás  __________________________________________________Como o sol foi feito para terra esquecer como o candeeiro não é para se esconder a luz do santuário por mim queres irradiar todos vão em mim acreditar __________________________________________________reina imaculada com teu filho em meu ser todo o mal em mim só tu com ele vais  vencer brilhe em minha fronte ó rainha teu esplendor vou levar a todos o seu amor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Buscai primeiro                                                                                                  EVANGELHO  Tom: C      C                G           Am          Em   F      C         G     Buscai primeiro o reino de Deus e a sua justiça     C                G             Am               Em       F     C            G C     E tudo o mais vós será acrescentado , Aleluia , Aleluia     C                  G        Am               Em    F         C           G     Não só de pão o Homem viverá , mas de toda palavra         C          G           Am          Em   F     C             G  C     Que procede da boca de Deus Aleluia , Aleluia     C                  G                 Am            Em      F                C              Se vos perseguem por causa de mim , não esqueçais o            G porque     C              G            Am           Em         F    C             G  C     Não é o servo maior que o senhor Aleluia , Aleluia</dc:title>
  <dc:creator>Usuário do Windows</dc:creator>
  <cp:lastModifiedBy>MARCELO</cp:lastModifiedBy>
  <cp:revision>12</cp:revision>
  <dcterms:created xsi:type="dcterms:W3CDTF">2015-03-15T00:45:27Z</dcterms:created>
  <dcterms:modified xsi:type="dcterms:W3CDTF">2019-04-07T11:26:34Z</dcterms:modified>
</cp:coreProperties>
</file>