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t>22/05/2015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3">
            <a:noAutofit/>
          </a:bodyPr>
          <a:lstStyle/>
          <a:p>
            <a:pPr algn="l"/>
            <a:r>
              <a:rPr lang="pt-BR" sz="1200" dirty="0">
                <a:solidFill>
                  <a:schemeClr val="bg1"/>
                </a:solidFill>
              </a:rPr>
              <a:t>Tom: 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Intro</a:t>
            </a:r>
            <a:r>
              <a:rPr lang="pt-BR" sz="1200" dirty="0">
                <a:solidFill>
                  <a:schemeClr val="bg1"/>
                </a:solidFill>
              </a:rPr>
              <a:t>: F  C  Dm  </a:t>
            </a:r>
            <a:r>
              <a:rPr lang="pt-BR" sz="1200" dirty="0" err="1">
                <a:solidFill>
                  <a:schemeClr val="bg1"/>
                </a:solidFill>
              </a:rPr>
              <a:t>Am</a:t>
            </a:r>
            <a:r>
              <a:rPr lang="pt-BR" sz="1200" dirty="0">
                <a:solidFill>
                  <a:schemeClr val="bg1"/>
                </a:solidFill>
              </a:rPr>
              <a:t>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 F  (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Am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) 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F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Senta aqui neste banco pertinho de mim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Vamos conversar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Será que você tem coragem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De olhar nos meus olhos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F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 me encarar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>
                <a:solidFill>
                  <a:schemeClr val="bg1"/>
                </a:solidFill>
              </a:rPr>
              <a:t>F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Agora chegou a sua </a:t>
            </a:r>
            <a:r>
              <a:rPr lang="pt-BR" sz="1200" dirty="0" smtClean="0">
                <a:solidFill>
                  <a:schemeClr val="bg1"/>
                </a:solidFill>
              </a:rPr>
              <a:t>hora 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Chegou sua vez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vai pagar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sou a própria verdade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Chegou o momento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vou te julgar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Pedi para você não matar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Nem pra roubar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Roubou e matou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Pedi pra você </a:t>
            </a:r>
            <a:r>
              <a:rPr lang="pt-BR" sz="1200" dirty="0" err="1">
                <a:solidFill>
                  <a:schemeClr val="bg1"/>
                </a:solidFill>
              </a:rPr>
              <a:t>agazalhar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 quem tem </a:t>
            </a:r>
            <a:r>
              <a:rPr lang="pt-BR" sz="1200" dirty="0" smtClean="0">
                <a:solidFill>
                  <a:schemeClr val="bg1"/>
                </a:solidFill>
              </a:rPr>
              <a:t>frio 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não </a:t>
            </a:r>
            <a:r>
              <a:rPr lang="pt-BR" sz="1200" dirty="0" err="1">
                <a:solidFill>
                  <a:schemeClr val="bg1"/>
                </a:solidFill>
              </a:rPr>
              <a:t>agazalhou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>
                <a:solidFill>
                  <a:schemeClr val="bg1"/>
                </a:solidFill>
              </a:rPr>
              <a:t>F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>
                <a:solidFill>
                  <a:schemeClr val="bg1"/>
                </a:solidFill>
              </a:rPr>
              <a:t>C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Pedi para não levantar falso testemunho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levantou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 vida de muitos coitados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destruiu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arrasou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     F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Meu pai lhe deu inteligência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Para salvar vidas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não salvou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Gm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Em vez de curar os enfermos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Armas nucleares você fabricou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>
                <a:solidFill>
                  <a:schemeClr val="bg1"/>
                </a:solidFill>
              </a:rPr>
              <a:t>F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Usando a sua capacidade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destruiu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se condenou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 sua ganância foi tanta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>
                <a:solidFill>
                  <a:schemeClr val="bg1"/>
                </a:solidFill>
              </a:rPr>
              <a:t>C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Que a você mesmo você exterminou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bg1"/>
                </a:solidFill>
              </a:rPr>
              <a:t>    F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O avião que você inventou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Foi para levar a paz e a esperança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err="1">
                <a:solidFill>
                  <a:schemeClr val="bg1"/>
                </a:solidFill>
              </a:rPr>
              <a:t>Gm</a:t>
            </a:r>
            <a:r>
              <a:rPr lang="pt-BR" sz="1200" dirty="0">
                <a:solidFill>
                  <a:schemeClr val="bg1"/>
                </a:solidFill>
              </a:rPr>
              <a:t>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Não para matar seus irmãos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Nem para jogar bombas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Nas minhas crianças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</a:t>
            </a:r>
            <a:r>
              <a:rPr lang="pt-BR" sz="1200" dirty="0" smtClean="0">
                <a:solidFill>
                  <a:schemeClr val="bg1"/>
                </a:solidFill>
              </a:rPr>
              <a:t>      F                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Foi você que causou esta guerra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C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Destruiu a terra dos seus ancestrais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é chamado de </a:t>
            </a:r>
            <a:r>
              <a:rPr lang="pt-BR" sz="1200" dirty="0" smtClean="0">
                <a:solidFill>
                  <a:schemeClr val="bg1"/>
                </a:solidFill>
              </a:rPr>
              <a:t>homem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>
                <a:solidFill>
                  <a:schemeClr val="bg1"/>
                </a:solidFill>
              </a:rPr>
              <a:t>C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Mais é o pior dos animais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>
                <a:solidFill>
                  <a:schemeClr val="bg1"/>
                </a:solidFill>
              </a:rPr>
              <a:t>C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Agora que estais acabado para sempre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>
                <a:solidFill>
                  <a:schemeClr val="bg1"/>
                </a:solidFill>
              </a:rPr>
              <a:t>C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Vou ver se você é culpado ou inocente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é um Mostro covarde e profano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dirty="0">
                <a:solidFill>
                  <a:schemeClr val="bg1"/>
                </a:solidFill>
              </a:rPr>
              <a:t>C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É um grão de areia frente ao oceano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Seu ouro falou alto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Você tudo comprou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>
                <a:solidFill>
                  <a:schemeClr val="bg1"/>
                </a:solidFill>
              </a:rPr>
              <a:t>C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Pisou nos mandamentos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Que a lei santa ensinou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>
                <a:solidFill>
                  <a:schemeClr val="bg1"/>
                </a:solidFill>
              </a:rPr>
              <a:t>Bb</a:t>
            </a:r>
            <a:r>
              <a:rPr lang="pt-BR" sz="1200" dirty="0">
                <a:solidFill>
                  <a:schemeClr val="bg1"/>
                </a:solidFill>
              </a:rPr>
              <a:t>  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>
                <a:solidFill>
                  <a:schemeClr val="bg1"/>
                </a:solidFill>
              </a:rPr>
              <a:t>F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A mim você não compra com dinheiro seu</a:t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   </a:t>
            </a:r>
            <a:r>
              <a:rPr lang="pt-BR" sz="1200" dirty="0">
                <a:solidFill>
                  <a:schemeClr val="bg1"/>
                </a:solidFill>
              </a:rPr>
              <a:t>C             </a:t>
            </a:r>
            <a:r>
              <a:rPr lang="pt-BR" sz="1200" dirty="0" smtClean="0">
                <a:solidFill>
                  <a:schemeClr val="bg1"/>
                </a:solidFill>
              </a:rPr>
              <a:t>            F       </a:t>
            </a:r>
            <a:r>
              <a:rPr lang="pt-BR" sz="1200" dirty="0" err="1" smtClean="0">
                <a:solidFill>
                  <a:schemeClr val="bg1"/>
                </a:solidFill>
              </a:rPr>
              <a:t>Bb</a:t>
            </a:r>
            <a:r>
              <a:rPr lang="pt-BR" sz="1200" smtClean="0">
                <a:solidFill>
                  <a:schemeClr val="bg1"/>
                </a:solidFill>
              </a:rPr>
              <a:t>   F</a:t>
            </a:r>
            <a:r>
              <a:rPr lang="pt-BR" sz="1200" dirty="0">
                <a:solidFill>
                  <a:schemeClr val="bg1"/>
                </a:solidFill>
              </a:rPr>
              <a:t/>
            </a:r>
            <a:br>
              <a:rPr lang="pt-BR" sz="1200" dirty="0">
                <a:solidFill>
                  <a:schemeClr val="bg1"/>
                </a:solidFill>
              </a:rPr>
            </a:br>
            <a:r>
              <a:rPr lang="pt-BR" sz="1200" dirty="0">
                <a:solidFill>
                  <a:schemeClr val="bg1"/>
                </a:solidFill>
              </a:rPr>
              <a:t>Eu sou Jesus Cristo o filho de Deus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F Intro: F  C  Dm  Am  Bb  F  (Bb Am Gm) F  F Senta aqui neste banco pertinho de mim                           C Vamos conversar Gm                                  C Será que você tem coragem  De olhar nos meus olhos                  F E me encarar     F                                 C Agora chegou a sua hora                         Bb Chegou sua vez                       C Você vai pagar        Bb                           F Eu sou a própria verdade                            C Chegou o momento                         F Eu vou te julgar    F Pedi para você não matar Nem pra roubar                          C Roubou e matou Gm                                C Pedi pra você agazalhar A quem tem frio                                 F Você não agazalhou     F                               C                        Bb Pedi para não levantar falso testemunho                      C Você levantou     Bb                              F A vida de muitos coitados                      C Você destruiu                    F Você arrasou            F Meu pai lhe deu inteligência Para salvar vidas                         C Você não salvou        Gm                           C Em vez de curar os enfermos                                                  F Armas nucleares você fabricou      F                                C Usando a sua capacidade                      Bb Você destruiu                              C Você se condenou      Bb                         F A sua ganância foi tanta                          C                                  F Que a você mesmo você exterminou          F O avião que você inventou                                                     C Foi para levar a paz e a esperança Gm                                      C Não para matar seus irmãos Nem para jogar bombas                            F Nas minhas crianças              F                                   C Foi você que causou esta guerra                     Bb                                   C Destruiu a terra dos seus ancestrais          Bb                         F Você é chamado de homem                    C                     F Mais é o pior dos animais                           C                              F Agora que estais acabado para sempre                           C                                 F Vou ver se você é culpado ou inocente                       Bb                                 F Você é um Mostro covarde e profano                              C                           F É um grão de areia frente ao oceano                             C Seu ouro falou alto                                F Você tudo comprou                                    C Pisou nos mandamentos                                       F Que a lei santa ensinou                                Bb                                    F A mim você não compra com dinheiro seu                            C                         F       Bb   F Eu sou Jesus Cristo o filho de Deus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Usuário do Windows</cp:lastModifiedBy>
  <cp:revision>3</cp:revision>
  <dcterms:created xsi:type="dcterms:W3CDTF">2015-03-16T01:23:29Z</dcterms:created>
  <dcterms:modified xsi:type="dcterms:W3CDTF">2015-05-22T20:18:01Z</dcterms:modified>
</cp:coreProperties>
</file>