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56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A860D-B869-4A97-9EA2-15F17676AB35}" type="datetimeFigureOut">
              <a:rPr lang="pt-BR" smtClean="0"/>
              <a:t>12/10/2018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C26CD-A810-4804-938D-230C8825F3F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G                                            E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Venho cantar meu canto cheio de amor e vida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D                          C                                  D                     G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venho louvar aquela que chama senhora de aparecida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G                                   E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venho louvar Maria mãe do libertador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C                         G                            D                          G</a:t>
            </a:r>
            <a:r>
              <a:rPr lang="pt-B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12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venho louvar a virgem de cor morena por seu amor (2X)</a:t>
            </a:r>
            <a:r>
              <a:rPr lang="pt-BR" sz="1200" u="sng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G                                                         E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quero lembrar os fatos que aconteceram naquele dia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D                                C                         D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quando por entre as redes aquela imagem aparecia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G                                                       E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vendo surgir das </a:t>
            </a:r>
            <a:r>
              <a:rPr lang="pt-BR" sz="1200" dirty="0" err="1" smtClean="0">
                <a:solidFill>
                  <a:schemeClr val="bg1"/>
                </a:solidFill>
              </a:rPr>
              <a:t>aguas</a:t>
            </a:r>
            <a:r>
              <a:rPr lang="pt-BR" sz="1200" dirty="0" smtClean="0">
                <a:solidFill>
                  <a:schemeClr val="bg1"/>
                </a:solidFill>
              </a:rPr>
              <a:t> a tosca imagem de negra cor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                     G                            D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u="sng" dirty="0" smtClean="0">
                <a:solidFill>
                  <a:schemeClr val="bg1"/>
                </a:solidFill>
              </a:rPr>
              <a:t>agradeceram todos a mãe de cristo por tanto amor (2x)</a:t>
            </a:r>
            <a:br>
              <a:rPr lang="pt-BR" sz="1200" u="sng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G                                                        E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u="sng" dirty="0" smtClean="0">
                <a:solidFill>
                  <a:schemeClr val="bg1"/>
                </a:solidFill>
              </a:rPr>
              <a:t/>
            </a:r>
            <a:br>
              <a:rPr lang="pt-BR" sz="1200" u="sng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quero entender o culto que começou desde aquele dia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D                           C                           D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muitos não compreende dizendo ser uma idolatria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G                                                       E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mas neste simbolismo daquela imagem de negra cor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C                          G                  D                     G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u="sng" smtClean="0">
                <a:solidFill>
                  <a:schemeClr val="bg1"/>
                </a:solidFill>
              </a:rPr>
              <a:t>chega-se com Maria ao santuário do salvador</a:t>
            </a:r>
            <a:r>
              <a:rPr lang="pt-BR" sz="1200" smtClean="0">
                <a:solidFill>
                  <a:schemeClr val="bg1"/>
                </a:solidFill>
              </a:rPr>
              <a:t>  (2x)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C26CD-A810-4804-938D-230C8825F3F5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6759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4313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4741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6601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740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117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4829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8696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7391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73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00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658E-ECB9-4056-AE21-2958550E17FA}" type="datetimeFigureOut">
              <a:rPr lang="pt-BR" smtClean="0"/>
              <a:pPr/>
              <a:t>12/10/2018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2DEE-6B90-4EB1-838D-44639BA3F4A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944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Venho </a:t>
            </a:r>
            <a:r>
              <a:rPr lang="pt-BR" sz="2800" dirty="0" smtClean="0">
                <a:solidFill>
                  <a:srgbClr val="FFFF00"/>
                </a:solidFill>
              </a:rPr>
              <a:t>cantar meu canto cheio de amor e vida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venho </a:t>
            </a:r>
            <a:r>
              <a:rPr lang="pt-BR" sz="2800" dirty="0" smtClean="0">
                <a:solidFill>
                  <a:srgbClr val="FFFF00"/>
                </a:solidFill>
              </a:rPr>
              <a:t>louvar aquela que chama senhora de aparecida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venho </a:t>
            </a:r>
            <a:r>
              <a:rPr lang="pt-BR" sz="2800" dirty="0" smtClean="0">
                <a:solidFill>
                  <a:srgbClr val="FFFF00"/>
                </a:solidFill>
              </a:rPr>
              <a:t>louvar </a:t>
            </a:r>
            <a:r>
              <a:rPr lang="pt-BR" sz="2800" dirty="0">
                <a:solidFill>
                  <a:srgbClr val="FFFF00"/>
                </a:solidFill>
              </a:rPr>
              <a:t>M</a:t>
            </a:r>
            <a:r>
              <a:rPr lang="pt-BR" sz="2800" dirty="0" smtClean="0">
                <a:solidFill>
                  <a:srgbClr val="FFFF00"/>
                </a:solidFill>
              </a:rPr>
              <a:t>aria mãe do libertador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venho </a:t>
            </a:r>
            <a:r>
              <a:rPr lang="pt-BR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louvar a virgem de cor morena por seu amor (2X)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quero </a:t>
            </a:r>
            <a:r>
              <a:rPr lang="pt-BR" sz="2800" dirty="0" smtClean="0">
                <a:solidFill>
                  <a:srgbClr val="FFFF00"/>
                </a:solidFill>
              </a:rPr>
              <a:t>lembrar os fatos que aconteceram naquele dia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quando </a:t>
            </a:r>
            <a:r>
              <a:rPr lang="pt-BR" sz="2800" dirty="0" smtClean="0">
                <a:solidFill>
                  <a:srgbClr val="FFFF00"/>
                </a:solidFill>
              </a:rPr>
              <a:t>por entre as redes aquela imagem aparecia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vendo </a:t>
            </a:r>
            <a:r>
              <a:rPr lang="pt-BR" sz="2800" dirty="0" smtClean="0">
                <a:solidFill>
                  <a:srgbClr val="FFFF00"/>
                </a:solidFill>
              </a:rPr>
              <a:t>surgir das aguas a tosca imagem de negra cor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agradeceram </a:t>
            </a:r>
            <a:r>
              <a:rPr lang="pt-BR" sz="2800" dirty="0" smtClean="0">
                <a:solidFill>
                  <a:srgbClr val="FFFF00"/>
                </a:solidFill>
              </a:rPr>
              <a:t>todos a mãe de cristo por tanto amor (2x)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quero </a:t>
            </a:r>
            <a:r>
              <a:rPr lang="pt-BR" sz="2800" dirty="0" smtClean="0">
                <a:solidFill>
                  <a:srgbClr val="FFFF00"/>
                </a:solidFill>
              </a:rPr>
              <a:t>entender o culto que começou desde aquele dia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muitos </a:t>
            </a:r>
            <a:r>
              <a:rPr lang="pt-BR" sz="2800" dirty="0" smtClean="0">
                <a:solidFill>
                  <a:srgbClr val="FFFF00"/>
                </a:solidFill>
              </a:rPr>
              <a:t>não compreende dizendo ser uma idolatria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mas </a:t>
            </a:r>
            <a:r>
              <a:rPr lang="pt-BR" sz="2800" dirty="0" smtClean="0">
                <a:solidFill>
                  <a:srgbClr val="FFFF00"/>
                </a:solidFill>
              </a:rPr>
              <a:t>neste simbolismo daquela imagem de negra cor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chega-se </a:t>
            </a:r>
            <a:r>
              <a:rPr lang="pt-BR" sz="2800" dirty="0" smtClean="0">
                <a:solidFill>
                  <a:srgbClr val="FFFF00"/>
                </a:solidFill>
              </a:rPr>
              <a:t>com Maria ao santuário do salvador  (2x)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31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Venho cantar meu canto cheio de amor e vida venho louvar aquela que chama senhora de aparecida venho louvar Maria mãe do libertador venho louvar a virgem de cor morena por seu amor (2X)   quero lembrar os fatos que aconteceram naquele dia  quando por entre as redes aquela imagem aparecia vendo surgir das aguas a tosca imagem de negra cor agradeceram todos a mãe de cristo por tanto amor (2x)  quero entender o culto que começou desde aquele dia  muitos não compreende dizendo ser uma idolatria mas neste simbolismo daquela imagem de negra cor chega-se com Maria ao santuário do salvador  (2x)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G                                            E                         Am Venho cantar meu canto cheio de amor e vida   D                          C                                  D                     G  venho louvar aquela que chama senhora de aparecida   G                                   E                      Am venho louvar Maria mãe do libertador   C                         G                            D                          G venho louvar a virgem de cor morena por seu amor (2X)      G                                                         E                         Am quero lembrar os fatos que aconteceram naquele dia      D                                C                         D                   G quando por entre as redes aquela imagem aparecia   G                                                       E                           Am  vendo surgir das aguas a tosca imagem de negra cor C                       G                            D                             G agradeceram todos a mãe de cristo por tanto amor (2x)     G                                                        E                           Am quero entender o culto que começou dede aquele dia     D                           C                           D                      G muitos não compreende dizendo ser uma idolatria    G                                                       E                          Am mas neste simbolismo daquela imagem de negra cor     C                          G                  D                     G chega-se com Maria ao santuário do salvador  (2x)</dc:title>
  <dc:creator>Usuário do Windows</dc:creator>
  <cp:lastModifiedBy>MARCELO</cp:lastModifiedBy>
  <cp:revision>3</cp:revision>
  <dcterms:created xsi:type="dcterms:W3CDTF">2015-03-13T01:41:49Z</dcterms:created>
  <dcterms:modified xsi:type="dcterms:W3CDTF">2018-10-12T13:02:36Z</dcterms:modified>
</cp:coreProperties>
</file>