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98AE3E-C221-4B4C-A874-742CD319A904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C25D459-6244-4CE6-BCF5-E3FFB88579C4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Gm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A morrer crucificado teu Jesus é condenado: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Gm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Por teus crimes, pecador.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</a:t>
            </a:r>
            <a:r>
              <a:rPr lang="pt-BR" sz="1200" baseline="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Por teus crimes pecador</a:t>
            </a:r>
          </a:p>
          <a:p>
            <a:pPr algn="l"/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Gm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Pela virgem dolorosa, vossa mãe tão piedosa,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Gm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Perdoai-me, meu Jesus! 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  </a:t>
            </a:r>
            <a:r>
              <a:rPr lang="pt-BR" sz="1200" baseline="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Perdoai-me, meu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5D459-6244-4CE6-BCF5-E3FFB88579C4}" type="slidenum">
              <a:rPr lang="pt-BR" smtClean="0"/>
              <a:t>1</a:t>
            </a:fld>
            <a:endParaRPr lang="pt-BR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     Gm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Com a cruz e carregado e do peso acabrunhado, 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Gm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Vai morrer por teu amor. 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 </a:t>
            </a:r>
            <a:r>
              <a:rPr lang="pt-BR" sz="1200" baseline="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 smtClean="0">
                <a:solidFill>
                  <a:srgbClr val="FFFF00"/>
                </a:solidFill>
              </a:rPr>
              <a:t>Vai morrer por teu amor. </a:t>
            </a:r>
          </a:p>
          <a:p>
            <a:pPr algn="l"/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                    Gm   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Pela virgem dolorosa, vossa mãe tão piedosa,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Gm                  </a:t>
            </a:r>
            <a:r>
              <a:rPr lang="pt-BR" sz="1200" dirty="0" err="1" smtClean="0">
                <a:solidFill>
                  <a:schemeClr val="bg1"/>
                </a:solidFill>
              </a:rPr>
              <a:t>Dm</a:t>
            </a:r>
            <a:endParaRPr lang="pt-BR" sz="1200" dirty="0" smtClean="0">
              <a:solidFill>
                <a:schemeClr val="bg1"/>
              </a:solidFill>
            </a:endParaRP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Perdoai-me, meu Jesus! 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       </a:t>
            </a:r>
            <a:r>
              <a:rPr lang="pt-BR" sz="1200" dirty="0" err="1" smtClean="0">
                <a:solidFill>
                  <a:schemeClr val="bg1"/>
                </a:solidFill>
              </a:rPr>
              <a:t>Am</a:t>
            </a:r>
            <a:r>
              <a:rPr lang="pt-BR" sz="1200" baseline="0" dirty="0" smtClean="0">
                <a:solidFill>
                  <a:schemeClr val="bg1"/>
                </a:solidFill>
              </a:rPr>
              <a:t>                </a:t>
            </a:r>
            <a:r>
              <a:rPr lang="pt-BR" sz="1200" baseline="0" dirty="0" err="1" smtClean="0">
                <a:solidFill>
                  <a:schemeClr val="bg1"/>
                </a:solidFill>
              </a:rPr>
              <a:t>Dm</a:t>
            </a:r>
            <a:r>
              <a:rPr lang="pt-BR" sz="1200" dirty="0" smtClean="0">
                <a:solidFill>
                  <a:schemeClr val="bg1"/>
                </a:solidFill>
              </a:rPr>
              <a:t> </a:t>
            </a:r>
          </a:p>
          <a:p>
            <a:pPr algn="l"/>
            <a:r>
              <a:rPr lang="pt-BR" sz="1200" dirty="0" smtClean="0">
                <a:solidFill>
                  <a:schemeClr val="bg1"/>
                </a:solidFill>
              </a:rPr>
              <a:t>Perdoai-me, meu </a:t>
            </a:r>
            <a:r>
              <a:rPr lang="pt-BR" sz="1200" dirty="0" err="1" smtClean="0">
                <a:solidFill>
                  <a:schemeClr val="bg1"/>
                </a:solidFill>
              </a:rPr>
              <a:t>jesus</a:t>
            </a:r>
            <a:r>
              <a:rPr lang="pt-BR" sz="1200" dirty="0" smtClean="0">
                <a:solidFill>
                  <a:schemeClr val="bg1"/>
                </a:solidFill>
              </a:rPr>
              <a:t>!</a:t>
            </a:r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C25D459-6244-4CE6-BCF5-E3FFB88579C4}" type="slidenum">
              <a:rPr lang="pt-BR" smtClean="0"/>
              <a:t>2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5ED6F6B-83F3-4B84-8883-DA5987A96A41}" type="datetimeFigureOut">
              <a:rPr lang="pt-BR" smtClean="0"/>
              <a:t>15/03/2016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08D4E6-F52A-4FA9-9DA0-0CB386C0FB69}" type="slidenum">
              <a:rPr lang="pt-BR" smtClean="0"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A morrer crucificado teu Jesus é condenado: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Por teus crimes, pecador.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Por teus crimes pecador</a:t>
            </a:r>
          </a:p>
          <a:p>
            <a:pPr algn="l"/>
            <a:endParaRPr lang="pt-BR" sz="4000" dirty="0">
              <a:solidFill>
                <a:srgbClr val="FFFF00"/>
              </a:solidFill>
            </a:endParaRP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Pela virgem dolorosa, vossa mãe tão piedosa,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Perdoai-me, meu Jesus!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Perdoai-me, meu Jesus!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0"/>
            <a:ext cx="9144000" cy="6858000"/>
          </a:xfrm>
          <a:solidFill>
            <a:schemeClr val="tx1"/>
          </a:solidFill>
        </p:spPr>
        <p:txBody>
          <a:bodyPr>
            <a:normAutofit/>
          </a:bodyPr>
          <a:lstStyle/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Com a cruz e carregado, e do peso acabrunhado,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Vai morrer por teu amor. </a:t>
            </a:r>
          </a:p>
          <a:p>
            <a:pPr algn="l"/>
            <a:r>
              <a:rPr lang="pt-BR" sz="4000" dirty="0">
                <a:solidFill>
                  <a:srgbClr val="FFFF00"/>
                </a:solidFill>
              </a:rPr>
              <a:t>V</a:t>
            </a:r>
            <a:r>
              <a:rPr lang="pt-BR" sz="4000" dirty="0" smtClean="0">
                <a:solidFill>
                  <a:srgbClr val="FFFF00"/>
                </a:solidFill>
              </a:rPr>
              <a:t>ai morrer por teu amor.</a:t>
            </a:r>
          </a:p>
          <a:p>
            <a:pPr algn="l"/>
            <a:endParaRPr lang="pt-BR" sz="4000" dirty="0">
              <a:solidFill>
                <a:srgbClr val="FFFF00"/>
              </a:solidFill>
            </a:endParaRP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Pela virgem dolorosa, vossa mãe tão piedosa,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Perdoai-me, meu Jesus! </a:t>
            </a:r>
          </a:p>
          <a:p>
            <a:pPr algn="l"/>
            <a:r>
              <a:rPr lang="pt-BR" sz="4000" dirty="0" smtClean="0">
                <a:solidFill>
                  <a:srgbClr val="FFFF00"/>
                </a:solidFill>
              </a:rPr>
              <a:t>Perdoai-me, meu Jesus!</a:t>
            </a:r>
            <a:endParaRPr lang="pt-BR" sz="4000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86</TotalTime>
  <Words>199</Words>
  <Application>Microsoft Office PowerPoint</Application>
  <PresentationFormat>Apresentação na tela (4:3)</PresentationFormat>
  <Paragraphs>42</Paragraphs>
  <Slides>2</Slides>
  <Notes>2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2</vt:i4>
      </vt:variant>
    </vt:vector>
  </HeadingPairs>
  <TitlesOfParts>
    <vt:vector size="3" baseType="lpstr">
      <vt:lpstr>Tema do Office</vt:lpstr>
      <vt:lpstr>Slide 1</vt:lpstr>
      <vt:lpstr>Slide 2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5</cp:revision>
  <dcterms:created xsi:type="dcterms:W3CDTF">2016-03-15T22:49:38Z</dcterms:created>
  <dcterms:modified xsi:type="dcterms:W3CDTF">2016-03-16T00:16:24Z</dcterms:modified>
</cp:coreProperties>
</file>