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94" y="-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682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E4467-B942-485A-B345-F31327C629C0}" type="datetimeFigureOut">
              <a:rPr lang="pt-BR" smtClean="0"/>
              <a:t>17/08/2016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363C3-3B32-4420-8C3A-30B01FA33F91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sz="1200" dirty="0" smtClean="0">
                <a:solidFill>
                  <a:schemeClr val="bg1"/>
                </a:solidFill>
              </a:rPr>
              <a:t>    G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C             G            </a:t>
            </a:r>
            <a:r>
              <a:rPr lang="pt-BR" sz="1200" dirty="0" err="1" smtClean="0">
                <a:solidFill>
                  <a:schemeClr val="bg1"/>
                </a:solidFill>
              </a:rPr>
              <a:t>G</a:t>
            </a:r>
            <a:r>
              <a:rPr lang="pt-BR" sz="1200" dirty="0" smtClean="0">
                <a:solidFill>
                  <a:schemeClr val="bg1"/>
                </a:solidFill>
              </a:rPr>
              <a:t>             C             G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Vigia esperando a aurora qual noiva esperando o amor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C 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Em     Am7        D          G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É assim que o servo espera a vinda do seu Senhor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C           </a:t>
            </a:r>
            <a:r>
              <a:rPr lang="pt-BR" sz="1200" dirty="0" err="1" smtClean="0">
                <a:solidFill>
                  <a:schemeClr val="bg1"/>
                </a:solidFill>
              </a:rPr>
              <a:t>Bm</a:t>
            </a:r>
            <a:r>
              <a:rPr lang="pt-BR" sz="1200" dirty="0" smtClean="0">
                <a:solidFill>
                  <a:schemeClr val="bg1"/>
                </a:solidFill>
              </a:rPr>
              <a:t>        Em     Am7        D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É assim que o servo espera a vinda do seu Senhor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  D            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Ao longe, um galo vai cantar seu canto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E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/G#          Am7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sol no céu vai estender seu manto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D                C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Na madrugada eu estarei desperto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     A          A/C#       D   C Bm7 Am7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 já vem perto o dia do Senhor!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 D                            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 minha voz vai acordar meu povo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E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E</a:t>
            </a:r>
            <a:r>
              <a:rPr lang="pt-BR" sz="1200" dirty="0" smtClean="0">
                <a:solidFill>
                  <a:schemeClr val="bg1"/>
                </a:solidFill>
              </a:rPr>
              <a:t>/G</a:t>
            </a:r>
            <a:r>
              <a:rPr lang="pt-BR" sz="1200" smtClean="0">
                <a:solidFill>
                  <a:schemeClr val="bg1"/>
                </a:solidFill>
              </a:rPr>
              <a:t>#                       </a:t>
            </a:r>
            <a:r>
              <a:rPr lang="pt-BR" sz="1200" dirty="0" smtClean="0">
                <a:solidFill>
                  <a:schemeClr val="bg1"/>
                </a:solidFill>
              </a:rPr>
              <a:t>Am7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Louvando a Deus que faz um mundo novo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   D                  C          </a:t>
            </a:r>
            <a:r>
              <a:rPr lang="pt-BR" sz="1200" dirty="0" smtClean="0">
                <a:solidFill>
                  <a:schemeClr val="bg1"/>
                </a:solidFill>
              </a:rPr>
              <a:t>G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Não vou ligar se a madrugada é fria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smtClean="0">
                <a:solidFill>
                  <a:schemeClr val="bg1"/>
                </a:solidFill>
              </a:rPr>
              <a:t>                     A                    </a:t>
            </a:r>
            <a:r>
              <a:rPr lang="pt-BR" sz="1200" baseline="0" smtClean="0">
                <a:solidFill>
                  <a:schemeClr val="bg1"/>
                </a:solidFill>
              </a:rPr>
              <a:t> </a:t>
            </a:r>
            <a:r>
              <a:rPr lang="pt-BR" sz="1200" smtClean="0">
                <a:solidFill>
                  <a:schemeClr val="bg1"/>
                </a:solidFill>
              </a:rPr>
              <a:t>D </a:t>
            </a:r>
            <a:r>
              <a:rPr lang="pt-BR" sz="1200" dirty="0" smtClean="0">
                <a:solidFill>
                  <a:schemeClr val="bg1"/>
                </a:solidFill>
              </a:rPr>
              <a:t>C Bm7 Am7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 um novo dia logo vai chegar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E2363C3-3B32-4420-8C3A-30B01FA33F91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6D2-970B-47BA-BCBE-37F9FA3F7A5B}" type="datetimeFigureOut">
              <a:rPr lang="pt-BR" smtClean="0"/>
              <a:pPr/>
              <a:t>17/08/2016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E288-5EB4-478C-B828-6270C282547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111725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6D2-970B-47BA-BCBE-37F9FA3F7A5B}" type="datetimeFigureOut">
              <a:rPr lang="pt-BR" smtClean="0"/>
              <a:pPr/>
              <a:t>17/08/2016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E288-5EB4-478C-B828-6270C282547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384499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6D2-970B-47BA-BCBE-37F9FA3F7A5B}" type="datetimeFigureOut">
              <a:rPr lang="pt-BR" smtClean="0"/>
              <a:pPr/>
              <a:t>17/08/2016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E288-5EB4-478C-B828-6270C282547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420616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6D2-970B-47BA-BCBE-37F9FA3F7A5B}" type="datetimeFigureOut">
              <a:rPr lang="pt-BR" smtClean="0"/>
              <a:pPr/>
              <a:t>17/08/2016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E288-5EB4-478C-B828-6270C282547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244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6D2-970B-47BA-BCBE-37F9FA3F7A5B}" type="datetimeFigureOut">
              <a:rPr lang="pt-BR" smtClean="0"/>
              <a:pPr/>
              <a:t>17/08/2016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E288-5EB4-478C-B828-6270C282547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10643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6D2-970B-47BA-BCBE-37F9FA3F7A5B}" type="datetimeFigureOut">
              <a:rPr lang="pt-BR" smtClean="0"/>
              <a:pPr/>
              <a:t>17/08/2016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E288-5EB4-478C-B828-6270C282547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313678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6D2-970B-47BA-BCBE-37F9FA3F7A5B}" type="datetimeFigureOut">
              <a:rPr lang="pt-BR" smtClean="0"/>
              <a:pPr/>
              <a:t>17/08/2016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E288-5EB4-478C-B828-6270C282547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3276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6D2-970B-47BA-BCBE-37F9FA3F7A5B}" type="datetimeFigureOut">
              <a:rPr lang="pt-BR" smtClean="0"/>
              <a:pPr/>
              <a:t>17/08/2016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E288-5EB4-478C-B828-6270C282547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856278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6D2-970B-47BA-BCBE-37F9FA3F7A5B}" type="datetimeFigureOut">
              <a:rPr lang="pt-BR" smtClean="0"/>
              <a:pPr/>
              <a:t>17/08/2016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E288-5EB4-478C-B828-6270C282547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79432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6D2-970B-47BA-BCBE-37F9FA3F7A5B}" type="datetimeFigureOut">
              <a:rPr lang="pt-BR" smtClean="0"/>
              <a:pPr/>
              <a:t>17/08/2016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E288-5EB4-478C-B828-6270C282547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00595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676D2-970B-47BA-BCBE-37F9FA3F7A5B}" type="datetimeFigureOut">
              <a:rPr lang="pt-BR" smtClean="0"/>
              <a:pPr/>
              <a:t>17/08/2016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93E288-5EB4-478C-B828-6270C282547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84490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1676D2-970B-47BA-BCBE-37F9FA3F7A5B}" type="datetimeFigureOut">
              <a:rPr lang="pt-BR" smtClean="0"/>
              <a:pPr/>
              <a:t>17/08/2016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93E288-5EB4-478C-B828-6270C2825478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967085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solidFill>
                  <a:srgbClr val="FFFF00"/>
                </a:solidFill>
              </a:rPr>
              <a:t/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/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VIGIA ESPERANDO A AURORA QUAL NOIVA ESPERANDO O AMOR</a:t>
            </a:r>
            <a:br>
              <a:rPr lang="pt-BR" sz="2800" dirty="0" smtClean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É ASSIM QUE O SERVO ESPERA A VINDA DO </a:t>
            </a:r>
            <a:r>
              <a:rPr lang="pt-BR" sz="2800" smtClean="0">
                <a:solidFill>
                  <a:srgbClr val="FFFF00"/>
                </a:solidFill>
              </a:rPr>
              <a:t>SEU SENHOR (2x)</a:t>
            </a:r>
            <a:br>
              <a:rPr lang="pt-BR" sz="2800" smtClean="0">
                <a:solidFill>
                  <a:srgbClr val="FFFF00"/>
                </a:solidFill>
              </a:rPr>
            </a:br>
            <a:r>
              <a:rPr lang="pt-BR" sz="2800" dirty="0">
                <a:solidFill>
                  <a:srgbClr val="FFFF00"/>
                </a:solidFill>
              </a:rPr>
              <a:t/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Ao </a:t>
            </a:r>
            <a:r>
              <a:rPr lang="pt-BR" sz="2800" dirty="0">
                <a:solidFill>
                  <a:srgbClr val="FFFF00"/>
                </a:solidFill>
              </a:rPr>
              <a:t>longe, um galo vai cantar seu canto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O </a:t>
            </a:r>
            <a:r>
              <a:rPr lang="pt-BR" sz="2800" dirty="0">
                <a:solidFill>
                  <a:srgbClr val="FFFF00"/>
                </a:solidFill>
              </a:rPr>
              <a:t>sol no céu vai estender seu manto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Na </a:t>
            </a:r>
            <a:r>
              <a:rPr lang="pt-BR" sz="2800" dirty="0">
                <a:solidFill>
                  <a:srgbClr val="FFFF00"/>
                </a:solidFill>
              </a:rPr>
              <a:t>madrugada eu estarei desperto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Que </a:t>
            </a:r>
            <a:r>
              <a:rPr lang="pt-BR" sz="2800" dirty="0">
                <a:solidFill>
                  <a:srgbClr val="FFFF00"/>
                </a:solidFill>
              </a:rPr>
              <a:t>já vem perto o dia do Senhor!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>
                <a:solidFill>
                  <a:srgbClr val="FFFF00"/>
                </a:solidFill>
              </a:rPr>
              <a:t/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>
                <a:solidFill>
                  <a:srgbClr val="FFFF00"/>
                </a:solidFill>
              </a:rPr>
              <a:t>  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A </a:t>
            </a:r>
            <a:r>
              <a:rPr lang="pt-BR" sz="2800" dirty="0">
                <a:solidFill>
                  <a:srgbClr val="FFFF00"/>
                </a:solidFill>
              </a:rPr>
              <a:t>minha voz vai acordar meu povo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Louvando </a:t>
            </a:r>
            <a:r>
              <a:rPr lang="pt-BR" sz="2800" dirty="0">
                <a:solidFill>
                  <a:srgbClr val="FFFF00"/>
                </a:solidFill>
              </a:rPr>
              <a:t>a Deus que faz um mundo novo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Não </a:t>
            </a:r>
            <a:r>
              <a:rPr lang="pt-BR" sz="2800" dirty="0">
                <a:solidFill>
                  <a:srgbClr val="FFFF00"/>
                </a:solidFill>
              </a:rPr>
              <a:t>vou ligar se a madrugada é fria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800" dirty="0" smtClean="0">
                <a:solidFill>
                  <a:srgbClr val="FFFF00"/>
                </a:solidFill>
              </a:rPr>
              <a:t>Que </a:t>
            </a:r>
            <a:r>
              <a:rPr lang="pt-BR" sz="2800" dirty="0">
                <a:solidFill>
                  <a:srgbClr val="FFFF00"/>
                </a:solidFill>
              </a:rPr>
              <a:t>um novo dia logo vai chegar</a:t>
            </a:r>
            <a:br>
              <a:rPr lang="pt-BR" sz="2800" dirty="0">
                <a:solidFill>
                  <a:srgbClr val="FFFF00"/>
                </a:solidFill>
              </a:rPr>
            </a:br>
            <a:r>
              <a:rPr lang="pt-BR" sz="2000" dirty="0">
                <a:solidFill>
                  <a:srgbClr val="FFFF00"/>
                </a:solidFill>
              </a:rPr>
              <a:t/>
            </a:r>
            <a:br>
              <a:rPr lang="pt-BR" sz="2000" dirty="0">
                <a:solidFill>
                  <a:srgbClr val="FFFF00"/>
                </a:solidFill>
              </a:rPr>
            </a:br>
            <a:r>
              <a:rPr lang="pt-BR" sz="2000" dirty="0">
                <a:solidFill>
                  <a:srgbClr val="FFFF00"/>
                </a:solidFill>
              </a:rPr>
              <a:t>   </a:t>
            </a:r>
            <a:endParaRPr lang="pt-BR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09360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8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 VIGIA ESPERANDO A AURORA QUAL NOIVA ESPERANDO O AMOR É ASSIM QUE O SERVO ESPERA A VINDA DO SEU SENHOR (2x)  Ao longe, um galo vai cantar seu canto O sol no céu vai estender seu manto Na madrugada eu estarei desperto Que já vem perto o dia do Senhor!     A minha voz vai acordar meu povo Louvando a Deus que faz um mundo novo Não vou ligar se a madrugada é fria Que um novo dia logo vai chegar   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G           C                 G               G                C                 G   Vigia esperando a aurora qual noiva esperando o amor        C                Bm     Em         Am7           D           G   É assim que o servo espera a vinda do seu Senhor         C             Bm          Em      Am7           D           G É assim que o servo espera a vinda do seu Senhor                            D                               G Ao longe, um galo vai cantar seu canto                   E           E/G#              Am7   O sol no céu vai estender seu manto                   C                    D          G Na madrugada eu estarei desperto               A          A/C#   D   C Bm7 Am7 Que já vem perto o dia do Senhor!     G       C         G         G         C        G   Vigia esperando a aurora qual noiva esperando o amor      C        Bm7     Em7/9  Am7       D      G  Am7 G/B É assim que o servo espera a vinda do seu Senhor      C        Bm7     Em7/9  Am7       D      G É assim que o servo espera a vinda do seu Senhor                  D                                   G A minha voz vai acordar meu povo         E              E/G#                                Am7   Louvando a Deus que faz um mundo novo                    C                         D          G Não vou ligar se a madrugada é fria                      A   D                         C Bm7 Am7 Que um novo dia logo vai chegar     G       C         G         G         C        G   Vigia esperando a aurora qual noiva esperando o amor      C        Bm7     Em7/9  Am7       D      G  Am7 G/B É assim que o servo espera a vinda do seu Senhor      C        Bm7     Em7/9  Am7       D      G É assim que o servo espera a vinda do seu Senhor  </dc:title>
  <dc:creator>Usuário do Windows;URORA</dc:creator>
  <cp:lastModifiedBy>MARCELO</cp:lastModifiedBy>
  <cp:revision>5</cp:revision>
  <dcterms:created xsi:type="dcterms:W3CDTF">2015-03-13T02:16:53Z</dcterms:created>
  <dcterms:modified xsi:type="dcterms:W3CDTF">2016-08-17T22:48:30Z</dcterms:modified>
</cp:coreProperties>
</file>