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08/07/2019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Diante do rei quero agradecer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 hoje aqui te receber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D9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nele consagrarmos nossa união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Foi Deus quem mandou você pra mim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 unidos seguirmos até o fim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B7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louvado, agradeço aleluia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Aleluia, aleluia, aleluia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Alelu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uu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uu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uu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iaa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minha alma se acendeu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mundo todo renasceu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D9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Meu coração agora vive em paz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D9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nem as mais belas canções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poemas, salmos e orações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B7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Refletem o que sinto, aleluia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Aleluia, aleluia, aleluia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Alelu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uu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uu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uu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iaa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E7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F#m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Eu vejo o céu eu vejo o mar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F#m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Eu vejo a noite e o luar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Eu vejo como é grande o seu amor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Eu vejo o dia amanhecer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F#m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Eu quero tanto agradecer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C#7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F#m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é por isso que eu canto aleluia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F#m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Aleluia, aleluia, aleluia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Alelu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uu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uu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uu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iaa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08/07/2019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08/07/2019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08/07/2019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08/07/2019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-214338"/>
            <a:ext cx="9144000" cy="7072338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pt-BR" dirty="0" smtClean="0">
                <a:solidFill>
                  <a:srgbClr val="FFFF00"/>
                </a:solidFill>
              </a:rPr>
              <a:t>Diante </a:t>
            </a:r>
            <a:r>
              <a:rPr lang="pt-BR" dirty="0" smtClean="0">
                <a:solidFill>
                  <a:srgbClr val="FFFF00"/>
                </a:solidFill>
              </a:rPr>
              <a:t>do rei quero </a:t>
            </a:r>
            <a:r>
              <a:rPr lang="pt-BR" dirty="0" smtClean="0">
                <a:solidFill>
                  <a:srgbClr val="FFFF00"/>
                </a:solidFill>
              </a:rPr>
              <a:t>agradecer Por </a:t>
            </a:r>
            <a:r>
              <a:rPr lang="pt-BR" dirty="0" smtClean="0">
                <a:solidFill>
                  <a:srgbClr val="FFFF00"/>
                </a:solidFill>
              </a:rPr>
              <a:t>hoje aqui te </a:t>
            </a:r>
            <a:r>
              <a:rPr lang="pt-BR" dirty="0" smtClean="0">
                <a:solidFill>
                  <a:srgbClr val="FFFF00"/>
                </a:solidFill>
              </a:rPr>
              <a:t>receber E </a:t>
            </a:r>
            <a:r>
              <a:rPr lang="pt-BR" dirty="0" smtClean="0">
                <a:solidFill>
                  <a:srgbClr val="FFFF00"/>
                </a:solidFill>
              </a:rPr>
              <a:t>nele consagrarmos nossa </a:t>
            </a:r>
            <a:r>
              <a:rPr lang="pt-BR" dirty="0" smtClean="0">
                <a:solidFill>
                  <a:srgbClr val="FFFF00"/>
                </a:solidFill>
              </a:rPr>
              <a:t>união Foi </a:t>
            </a:r>
            <a:r>
              <a:rPr lang="pt-BR" dirty="0" smtClean="0">
                <a:solidFill>
                  <a:srgbClr val="FFFF00"/>
                </a:solidFill>
              </a:rPr>
              <a:t>Deus quem mandou você pra </a:t>
            </a:r>
            <a:r>
              <a:rPr lang="pt-BR" dirty="0" smtClean="0">
                <a:solidFill>
                  <a:srgbClr val="FFFF00"/>
                </a:solidFill>
              </a:rPr>
              <a:t>mim Pra </a:t>
            </a:r>
            <a:r>
              <a:rPr lang="pt-BR" dirty="0" smtClean="0">
                <a:solidFill>
                  <a:srgbClr val="FFFF00"/>
                </a:solidFill>
              </a:rPr>
              <a:t>unidos seguirmos até o </a:t>
            </a:r>
            <a:r>
              <a:rPr lang="pt-BR" dirty="0" smtClean="0">
                <a:solidFill>
                  <a:srgbClr val="FFFF00"/>
                </a:solidFill>
              </a:rPr>
              <a:t>fim louvado</a:t>
            </a:r>
            <a:r>
              <a:rPr lang="pt-BR" dirty="0" smtClean="0">
                <a:solidFill>
                  <a:srgbClr val="FFFF00"/>
                </a:solidFill>
              </a:rPr>
              <a:t>, agradeço aleluia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ALELUIA, ALELUIA, ALELUIA ALELU -UU </a:t>
            </a:r>
            <a:r>
              <a:rPr lang="pt-BR" dirty="0" err="1" smtClean="0">
                <a:solidFill>
                  <a:srgbClr val="FFFF00"/>
                </a:solidFill>
              </a:rPr>
              <a:t>UU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dirty="0" err="1" smtClean="0">
                <a:solidFill>
                  <a:srgbClr val="FFFF00"/>
                </a:solidFill>
              </a:rPr>
              <a:t>UU</a:t>
            </a:r>
            <a:r>
              <a:rPr lang="pt-BR" dirty="0" smtClean="0">
                <a:solidFill>
                  <a:srgbClr val="FFFF00"/>
                </a:solidFill>
              </a:rPr>
              <a:t> IAA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A </a:t>
            </a:r>
            <a:r>
              <a:rPr lang="pt-BR" dirty="0" smtClean="0">
                <a:solidFill>
                  <a:srgbClr val="FFFF00"/>
                </a:solidFill>
              </a:rPr>
              <a:t>minha alma se </a:t>
            </a:r>
            <a:r>
              <a:rPr lang="pt-BR" dirty="0" smtClean="0">
                <a:solidFill>
                  <a:srgbClr val="FFFF00"/>
                </a:solidFill>
              </a:rPr>
              <a:t>acendeu o </a:t>
            </a:r>
            <a:r>
              <a:rPr lang="pt-BR" dirty="0" smtClean="0">
                <a:solidFill>
                  <a:srgbClr val="FFFF00"/>
                </a:solidFill>
              </a:rPr>
              <a:t>mundo todo renasceu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Meu </a:t>
            </a:r>
            <a:r>
              <a:rPr lang="pt-BR" dirty="0" smtClean="0">
                <a:solidFill>
                  <a:srgbClr val="FFFF00"/>
                </a:solidFill>
              </a:rPr>
              <a:t>coração agora vive em </a:t>
            </a:r>
            <a:r>
              <a:rPr lang="pt-BR" dirty="0" smtClean="0">
                <a:solidFill>
                  <a:srgbClr val="FFFF00"/>
                </a:solidFill>
              </a:rPr>
              <a:t>paz E </a:t>
            </a:r>
            <a:r>
              <a:rPr lang="pt-BR" dirty="0" smtClean="0">
                <a:solidFill>
                  <a:srgbClr val="FFFF00"/>
                </a:solidFill>
              </a:rPr>
              <a:t>nem as mais belas </a:t>
            </a:r>
            <a:r>
              <a:rPr lang="pt-BR" dirty="0" smtClean="0">
                <a:solidFill>
                  <a:srgbClr val="FFFF00"/>
                </a:solidFill>
              </a:rPr>
              <a:t>canções poemas</a:t>
            </a:r>
            <a:r>
              <a:rPr lang="pt-BR" dirty="0" smtClean="0">
                <a:solidFill>
                  <a:srgbClr val="FFFF00"/>
                </a:solidFill>
              </a:rPr>
              <a:t>, salmos e </a:t>
            </a:r>
            <a:r>
              <a:rPr lang="pt-BR" dirty="0" smtClean="0">
                <a:solidFill>
                  <a:srgbClr val="FFFF00"/>
                </a:solidFill>
              </a:rPr>
              <a:t>orações Refletem </a:t>
            </a:r>
            <a:r>
              <a:rPr lang="pt-BR" dirty="0" smtClean="0">
                <a:solidFill>
                  <a:srgbClr val="FFFF00"/>
                </a:solidFill>
              </a:rPr>
              <a:t>o que sinto</a:t>
            </a:r>
            <a:r>
              <a:rPr lang="pt-BR" dirty="0" smtClean="0">
                <a:solidFill>
                  <a:srgbClr val="FFFF00"/>
                </a:solidFill>
              </a:rPr>
              <a:t>,</a:t>
            </a:r>
            <a:endParaRPr lang="pt-BR" dirty="0" smtClean="0">
              <a:solidFill>
                <a:srgbClr val="FFFF00"/>
              </a:solidFill>
            </a:endParaRP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Eu </a:t>
            </a:r>
            <a:r>
              <a:rPr lang="pt-BR" dirty="0" smtClean="0">
                <a:solidFill>
                  <a:srgbClr val="FFFF00"/>
                </a:solidFill>
              </a:rPr>
              <a:t>vejo o céu eu vejo o </a:t>
            </a:r>
            <a:r>
              <a:rPr lang="pt-BR" dirty="0" smtClean="0">
                <a:solidFill>
                  <a:srgbClr val="FFFF00"/>
                </a:solidFill>
              </a:rPr>
              <a:t>mar Eu </a:t>
            </a:r>
            <a:r>
              <a:rPr lang="pt-BR" dirty="0" smtClean="0">
                <a:solidFill>
                  <a:srgbClr val="FFFF00"/>
                </a:solidFill>
              </a:rPr>
              <a:t>vejo a noite e o luar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 </a:t>
            </a:r>
            <a:r>
              <a:rPr lang="pt-BR" dirty="0" smtClean="0">
                <a:solidFill>
                  <a:srgbClr val="FFFF00"/>
                </a:solidFill>
              </a:rPr>
              <a:t>Eu </a:t>
            </a:r>
            <a:r>
              <a:rPr lang="pt-BR" dirty="0" smtClean="0">
                <a:solidFill>
                  <a:srgbClr val="FFFF00"/>
                </a:solidFill>
              </a:rPr>
              <a:t>vejo como é grande o seu </a:t>
            </a:r>
            <a:r>
              <a:rPr lang="pt-BR" dirty="0" smtClean="0">
                <a:solidFill>
                  <a:srgbClr val="FFFF00"/>
                </a:solidFill>
              </a:rPr>
              <a:t>amor Eu </a:t>
            </a:r>
            <a:r>
              <a:rPr lang="pt-BR" dirty="0" smtClean="0">
                <a:solidFill>
                  <a:srgbClr val="FFFF00"/>
                </a:solidFill>
              </a:rPr>
              <a:t>vejo o dia </a:t>
            </a:r>
            <a:r>
              <a:rPr lang="pt-BR" dirty="0" smtClean="0">
                <a:solidFill>
                  <a:srgbClr val="FFFF00"/>
                </a:solidFill>
              </a:rPr>
              <a:t>amanhecer Eu </a:t>
            </a:r>
            <a:r>
              <a:rPr lang="pt-BR" dirty="0" smtClean="0">
                <a:solidFill>
                  <a:srgbClr val="FFFF00"/>
                </a:solidFill>
              </a:rPr>
              <a:t>quero tanto agradecer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E </a:t>
            </a:r>
            <a:r>
              <a:rPr lang="pt-BR" dirty="0" smtClean="0">
                <a:solidFill>
                  <a:srgbClr val="FFFF00"/>
                </a:solidFill>
              </a:rPr>
              <a:t>é por isso que eu canto </a:t>
            </a:r>
            <a:r>
              <a:rPr lang="pt-BR" dirty="0" smtClean="0">
                <a:solidFill>
                  <a:srgbClr val="FFFF00"/>
                </a:solidFill>
              </a:rPr>
              <a:t>ale......</a:t>
            </a:r>
            <a:r>
              <a:rPr lang="pt-BR" dirty="0" smtClean="0">
                <a:solidFill>
                  <a:srgbClr val="FFFF00"/>
                </a:solidFill>
              </a:rPr>
              <a:t> </a:t>
            </a:r>
          </a:p>
          <a:p>
            <a:endParaRPr lang="pt-BR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229</Words>
  <Application>Microsoft Office PowerPoint</Application>
  <PresentationFormat>Apresentação na tela (4:3)</PresentationFormat>
  <Paragraphs>62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18</cp:revision>
  <dcterms:created xsi:type="dcterms:W3CDTF">2016-06-04T17:36:16Z</dcterms:created>
  <dcterms:modified xsi:type="dcterms:W3CDTF">2019-07-09T03:00:02Z</dcterms:modified>
</cp:coreProperties>
</file>