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364131F-8B1B-4F1F-95D9-81FF6BDF813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F        D                    Gm                            C                     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A COMUNIDADE DANÇA ALEGRE CANTA ACOLHENDO AGORA A PALAVRA SANTA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F              Bb    C                F   Dm                   Gm      C       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A palavra vem vem nos libertar como um vento forte a nos arrastar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F              Bb    C            F   Dm                   Gm      C              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A palavra vem fala o coração chega como a chuva fecundando o chão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60D79E-AADF-48E0-96FA-2439431F23F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/>
          <p:nvPr/>
        </p:nvSpPr>
        <p:spPr>
          <a:xfrm>
            <a:off x="0" y="-214200"/>
            <a:ext cx="9143280" cy="707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A COMUNIDADE DANÇA ALEGRE CANTA ACOLHENDO AGORA A PALAVRA SANTA 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A palavra vem, vem nos libertar como um vento forte a nos arrastar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A palavra vem fala o coração chega como a chuva fecundando o chão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LibreOffice/24.2.7.2$Linux_X86_64 LibreOffice_project/420$Build-2</Application>
  <AppVersion>15.0000</AppVersion>
  <Words>95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2025-07-18T17:36:56Z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