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120AC7-0C4E-462D-82CC-AC565BDE35F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       </a:t>
            </a: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F           Gm          C         F            F                Bb                     C             F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Na mesa sagrada, se Fez unidade no pão que alimenta, que é o pão do Senhor.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       F              Bb              C         F              Dm          Gm          C                F 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Formamos  Família  na  fraternidade:   não  há  diferença  de  raça  e  de  cor.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     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       F            Gm                         C                    F           Dm             Gm            C                           F                    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chemeClr val="lt1"/>
                </a:solidFill>
                <a:latin typeface="Arial"/>
                <a:ea typeface="Noto Sans CJK SC"/>
              </a:rPr>
              <a:t> </a:t>
            </a:r>
            <a:r>
              <a:rPr b="0" lang="pt-BR" sz="900" spc="-1" strike="noStrike">
                <a:solidFill>
                  <a:srgbClr val="ff0000"/>
                </a:solidFill>
                <a:latin typeface="Arial"/>
                <a:ea typeface="Noto Sans CJK SC"/>
              </a:rPr>
              <a:t>IMPORTA VIVER, SENHOR, UNIDOS NO AMOR, NA PARTICIPAÇÃO,   VIVENDO EM COMUNHÃO</a:t>
            </a:r>
            <a:r>
              <a:rPr b="0" lang="pt-BR" sz="900" spc="-1" strike="noStrike">
                <a:solidFill>
                  <a:schemeClr val="lt1"/>
                </a:solidFill>
                <a:latin typeface="Arial"/>
                <a:ea typeface="Noto Sans CJK SC"/>
              </a:rPr>
              <a:t>(2x)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  <a:ea typeface="Noto Sans CJK SC"/>
              </a:rPr>
              <a:t>         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  <a:ea typeface="Noto Sans CJK SC"/>
              </a:rPr>
              <a:t>       F           Gm          C         F            F                Bb                     C              F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  <a:ea typeface="Noto Sans CJK SC"/>
              </a:rPr>
              <a:t> Enquanto  na  terra  o  pão  for  partido,   o  homem  nutrido  se  transformará,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       F              Bb                   C              F              Dm     Gm              C             F </a:t>
            </a:r>
            <a:br>
              <a:rPr sz="900"/>
            </a:br>
            <a:r>
              <a:rPr b="0" lang="pt-BR" sz="900" spc="-1" strike="noStrike">
                <a:solidFill>
                  <a:schemeClr val="lt1"/>
                </a:solidFill>
                <a:latin typeface="Arial"/>
              </a:rPr>
              <a:t> Vivendo a esperança num mundo melhor:  com Cristo lutando, o amor vencerá.</a:t>
            </a:r>
            <a:br>
              <a:rPr sz="9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          </a:t>
            </a:r>
            <a:br>
              <a:rPr sz="1200"/>
            </a:br>
            <a:r>
              <a:rPr b="0" lang="pt-BR" sz="1200" spc="-1" strike="noStrike">
                <a:solidFill>
                  <a:schemeClr val="lt1"/>
                </a:solidFill>
                <a:latin typeface="Arial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EAEA9D-D218-42F8-AF2E-2B1EEADF0187}" type="slidenum">
              <a:rPr b="0" lang="pt-BR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15AEB-1B6F-485A-B908-35649F4265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2CDE312-DE02-4411-BDC2-184292611E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5ADE53E-D036-48FD-B041-3C3E197248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F12EB5-B1CB-4396-8BCB-96C0B1771E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565FF2-CB2D-4725-88D7-289435DACC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1EB7AE-E61E-471B-A853-DE3166342A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9658BFF-3EAC-422B-8313-83596E0426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B99B6DB-2859-4EB4-AAD4-E5C89AB973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2C82A59-1901-4138-B9E8-3AB4E71BBB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766933D-68A7-4C42-9CC1-72FDB3CF85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6ED0E84-D543-4FFB-BB00-E0E92F0908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F12B08-200D-46E5-954F-BE42DC06D223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9D18B6-2C0F-42D1-94C2-5E97F8001581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AA05A4-1F38-42F4-8FB3-E9CD54E690A7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92BE56-4282-49D9-8B35-48122C676139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B8AC76-D4C2-46B5-86C5-1A1C7DEB48EE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144B05-7659-421C-8275-8FDF0F066C33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pt-BR" sz="4000" spc="-1" strike="noStrike" cap="all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5BB9CB-F49E-4E9E-910A-5637223A7928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018100-02EA-4402-9F6B-7988E381E149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ABF330-797D-42EC-8CA4-3EBF52B5AFB6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B5CE43-DF15-4466-96DC-33365CBCB316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8AAABB-5BF4-4E42-B484-5946EFACFCFA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-108360" y="0"/>
            <a:ext cx="925200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Na Mesa Sagrada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Na mesa sagrada, se Fez unidade no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pão que alimenta, que é o pão do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Senhor.  Formamos  Família  na 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fraternidade:   não  há  diferença  de 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raça  e  de  cor.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   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IMPORTA VIVER, SENHOR, UNIDOS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NO AMOR, NA PARTICIPAÇÃO,  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VIVENDO EM COMUNHÃO(2x)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       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Enquanto  na  terra  o  pão  for 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partido,   o  homem  nutrido  se 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transformará,  Vivendo a esperança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num mundo melhor:  com Cristo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lutando, o amor vencerá.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          </a:t>
            </a:r>
            <a:br>
              <a:rPr sz="2000"/>
            </a:br>
            <a:r>
              <a:rPr b="0" lang="pt-BR" sz="2000" spc="-1" strike="noStrike">
                <a:solidFill>
                  <a:srgbClr val="ffff00"/>
                </a:solidFill>
                <a:latin typeface="Calibri"/>
              </a:rPr>
              <a:t>          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LibreOffice/24.2.7.2$Linux_X86_64 LibreOffice_project/420$Build-2</Application>
  <AppVersion>15.0000</AppVersion>
  <Words>13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2015-03-15T00:58:24Z</dcterms:created>
  <dc:creator>Usuário do Windows</dc:creator>
  <dc:description/>
  <dc:language>pt-BR</dc:language>
  <cp:lastModifiedBy/>
  <dcterms:modified xsi:type="dcterms:W3CDTF">2025-07-18T15:12:37Z</dcterms:modified>
  <cp:revision>9</cp:revision>
  <dc:subject/>
  <dc:title>Na Mesa Sagrada Tom: F                                                                                       COMUNHÃO           A           E             A          E              A                  D                        E                  A Na mesa sagrada, se Fez unidade no pão que alimenta, que é o pão do Senhor.          A                 D              E          A                    A          E                E                  A  Formamos  Família  na  fraternidade:   não  há  diferença  de  raça  e  de  cor.               A             D                          E                      A            D                E             D                                  A                     IMPORTA VIVER, SENHOR, UNIDOS NO AMOR, NA PARTICIPAÇÃO,   VIVENDO EM COMUNHÃO(2x)                     A               E              A                  E              A                   D               E               A  Enquanto  na  terra  o  pão  for  partido,   o  homem  nutrido  se  transformará,        A                    D                    E                A                A           E                  E              A  Vivendo a esperança num mundo melhor:  com Cristo lutando, o amor vencerá.                  A                        E         A                  E                  A                   D                E           A  Chegar junto à mesa é comprometer se,   é a Deus converter se com sinceridade.              A                D              E               A                    A                E              E               A       O grito  dos  fracos  devemos  ouvir,    e  em  nome  de  Cristo,  amar  e  servir.           A        E                  A          E              A                      E                 A              E Se  participamos  da  Eucaristia,    é   grande   a   alegria   que   Deus  oferece,              A                  D               A               D         A               D                    A               E       Porém não podemos deixar esquecida a dor, nesta vida, que  o  pobre  padece.        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