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407DAB8-4F40-494D-8F28-207D5AE5432B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                                                        G           Am7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Pão e vinho te apresentamos nesse altar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Em               F                Em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Como sinal que tu recolhes nossa oferta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Dm               G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Tudo o que somos deixamos aqui (2x)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 algn="just">
              <a:lnSpc>
                <a:spcPct val="100000"/>
              </a:lnSpc>
              <a:buNone/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F               Em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É um milagre que se dá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F                        Am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O pão e o vinho em corpo e sangue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Dm      G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Vão se transformar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F                 Em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Não ha limites para o amor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F                              Am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Vem transformar também minha vida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Dm     G                              C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Oh senhor, é teu esse milagre de amor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B94DC7C-5F8D-4677-BD47-7E1895D25101}" type="slidenum">
              <a:rPr b="0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3BB8C8-8A2A-4ACF-AA8D-B8A1BCE01A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08E4017-DBC4-4F0E-9182-FFD798A9EBC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3E993932-0A11-412D-9AE9-5C19B3CB2A3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7FBFD5F-486F-4FC5-8774-60623E74421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4A1EC8A-71C1-4178-A581-A38A9C4FDC7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9D702A0-40D9-4C41-B219-893AFAFC5C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CB6D0C6-4276-4294-837B-62878B54B9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9842229-E1CD-4636-A5CB-72BE6BA34B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177CEC60-1F11-4015-BA2F-07765D1E0A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85E96A1B-875B-49C6-835E-1DA047D211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F4165B1-5AD3-475A-A0A0-DFC0DB1E4D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63CFDFB-EB10-448C-82A8-1632CA0A0E16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Clique para editar o formato de texto dos tópicos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2.º nível de tópicos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3.º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4.º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5.º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6.º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7.º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chemeClr val="dk1"/>
                </a:solidFill>
                <a:latin typeface="Calibri"/>
              </a:rPr>
              <a:t>Clique para editar o título mestre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A267979-F695-4106-B4D3-9B24E5ADBBEC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chemeClr val="dk1"/>
                </a:solidFill>
                <a:latin typeface="Calibri"/>
              </a:rPr>
              <a:t>Clique para editar o título mestre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Clique para editar o formato de texto dos tópicos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2.º nível de tópicos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3.º nível de tópicos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4.º nível de tópicos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5.º nível de tópicos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6.º nível de tópicos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7.º nível de tópicos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508397D-F201-4C11-8F40-0E739B83082B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A781A50-6FD2-4C66-90FD-DD1896B382A0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A7C53EC-E938-4812-B4A9-9A8F9AAAE5AF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C1025C3-FBA4-429F-956E-9C7B88E70181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pt-BR" sz="4000" spc="-1" strike="noStrike" cap="all">
                <a:solidFill>
                  <a:schemeClr val="dk1"/>
                </a:solidFill>
                <a:latin typeface="Calibri"/>
              </a:rPr>
              <a:t>Clique para editar o título mestre</a:t>
            </a:r>
            <a:endParaRPr b="0" lang="pt-BR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Clique para editar o texto mestre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72A40F5-A134-481C-A8BE-9C15EC78F0F1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FB02BE4-28CB-4578-A6E6-BD4329E7FA74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160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pt-BR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160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pt-BR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160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pt-BR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160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pt-BR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70B2C3B-7970-4CC8-84F4-4A44D2D9E08F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F573D4A-8077-44EA-9FB7-0989B0B12A65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FD2EA73-B337-4BE7-B715-AB60F5F11C97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1440" rIns="91440" tIns="45720" bIns="45720" anchor="t">
            <a:normAutofit fontScale="93740"/>
          </a:bodyPr>
          <a:p>
            <a:pPr algn="just" defTabSz="91440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Pão e vinho te apresentamos nesse altar</a:t>
            </a:r>
            <a:endParaRPr b="0" lang="pt-BR" sz="4000" spc="-1" strike="noStrike">
              <a:solidFill>
                <a:srgbClr val="ffffff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Como sinal que tu recolhes nossa oferta</a:t>
            </a:r>
            <a:endParaRPr b="0" lang="pt-BR" sz="4000" spc="-1" strike="noStrike">
              <a:solidFill>
                <a:srgbClr val="ffffff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Tudo o que somos deixamos aqui (2x)</a:t>
            </a:r>
            <a:endParaRPr b="0" lang="pt-BR" sz="4000" spc="-1" strike="noStrike">
              <a:solidFill>
                <a:srgbClr val="ffffff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4000" spc="-1" strike="noStrike">
              <a:solidFill>
                <a:srgbClr val="ffffff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É um milagre que se dá</a:t>
            </a:r>
            <a:endParaRPr b="0" lang="pt-BR" sz="4000" spc="-1" strike="noStrike">
              <a:solidFill>
                <a:srgbClr val="ffffff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O pão e o vinho em corpo e sangue</a:t>
            </a:r>
            <a:endParaRPr b="0" lang="pt-BR" sz="4000" spc="-1" strike="noStrike">
              <a:solidFill>
                <a:srgbClr val="ffffff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Vão se transformar</a:t>
            </a:r>
            <a:endParaRPr b="0" lang="pt-BR" sz="4000" spc="-1" strike="noStrike">
              <a:solidFill>
                <a:srgbClr val="ffffff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Não ha limites para o amor</a:t>
            </a:r>
            <a:endParaRPr b="0" lang="pt-BR" sz="4000" spc="-1" strike="noStrike">
              <a:solidFill>
                <a:srgbClr val="ffffff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Vem transformar também minha vida</a:t>
            </a:r>
            <a:endParaRPr b="0" lang="pt-BR" sz="4000" spc="-1" strike="noStrike">
              <a:solidFill>
                <a:srgbClr val="ffffff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Oh senhor, é teu esse milagre de amor</a:t>
            </a:r>
            <a:endParaRPr b="0" lang="pt-BR" sz="4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Application>LibreOffice/24.2.7.2$Linux_X86_64 LibreOffice_project/420$Build-2</Application>
  <AppVersion>15.0000</AppVersion>
  <Words>153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2018-02-23T17:04:02Z</dcterms:created>
  <dc:creator>usuario</dc:creator>
  <dc:description/>
  <dc:language>pt-BR</dc:language>
  <cp:lastModifiedBy/>
  <dcterms:modified xsi:type="dcterms:W3CDTF">2025-07-18T17:37:02Z</dcterms:modified>
  <cp:revision>8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(4:3)</vt:lpwstr>
  </property>
  <property fmtid="{D5CDD505-2E9C-101B-9397-08002B2CF9AE}" pid="4" name="Slides">
    <vt:i4>1</vt:i4>
  </property>
</Properties>
</file>