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4068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3CAFD-5400-474D-A276-89EA9CEE7D23}" type="datetimeFigureOut">
              <a:rPr lang="pt-BR" smtClean="0"/>
              <a:pPr/>
              <a:t>02/08/2019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17F8D-83EC-45F2-A94B-D20AF4986D7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Tom: C            A BARCA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C  </a:t>
            </a:r>
            <a:r>
              <a:rPr lang="pt-BR" sz="1200" dirty="0" err="1" smtClean="0">
                <a:solidFill>
                  <a:schemeClr val="bg1"/>
                </a:solidFill>
              </a:rPr>
              <a:t>C</a:t>
            </a:r>
            <a:r>
              <a:rPr lang="pt-BR" sz="1200" dirty="0" smtClean="0">
                <a:solidFill>
                  <a:schemeClr val="bg1"/>
                </a:solidFill>
              </a:rPr>
              <a:t>   G              </a:t>
            </a:r>
            <a:r>
              <a:rPr lang="pt-BR" sz="1200" dirty="0" err="1" smtClean="0">
                <a:solidFill>
                  <a:schemeClr val="bg1"/>
                </a:solidFill>
              </a:rPr>
              <a:t>G</a:t>
            </a:r>
            <a:r>
              <a:rPr lang="pt-BR" sz="1200" dirty="0" smtClean="0">
                <a:solidFill>
                  <a:schemeClr val="bg1"/>
                </a:solidFill>
              </a:rPr>
              <a:t>               C     </a:t>
            </a:r>
            <a:r>
              <a:rPr lang="pt-BR" sz="1200" dirty="0" err="1" smtClean="0">
                <a:solidFill>
                  <a:schemeClr val="bg1"/>
                </a:solidFill>
              </a:rPr>
              <a:t>C</a:t>
            </a:r>
            <a:r>
              <a:rPr lang="pt-BR" sz="1200" dirty="0" smtClean="0">
                <a:solidFill>
                  <a:schemeClr val="bg1"/>
                </a:solidFill>
              </a:rPr>
              <a:t>    </a:t>
            </a:r>
            <a:r>
              <a:rPr lang="pt-BR" sz="1200" dirty="0" err="1" smtClean="0">
                <a:solidFill>
                  <a:schemeClr val="bg1"/>
                </a:solidFill>
              </a:rPr>
              <a:t>C</a:t>
            </a: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Tu,       te abeiraste da praia,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C          </a:t>
            </a:r>
            <a:r>
              <a:rPr lang="pt-BR" sz="1200" dirty="0" err="1" smtClean="0">
                <a:solidFill>
                  <a:schemeClr val="bg1"/>
                </a:solidFill>
              </a:rPr>
              <a:t>Dm</a:t>
            </a:r>
            <a:r>
              <a:rPr lang="pt-BR" sz="1200" dirty="0" smtClean="0">
                <a:solidFill>
                  <a:schemeClr val="bg1"/>
                </a:solidFill>
              </a:rPr>
              <a:t>   </a:t>
            </a:r>
            <a:r>
              <a:rPr lang="pt-BR" sz="1200" dirty="0" err="1" smtClean="0">
                <a:solidFill>
                  <a:schemeClr val="bg1"/>
                </a:solidFill>
              </a:rPr>
              <a:t>Dm</a:t>
            </a:r>
            <a:r>
              <a:rPr lang="pt-BR" sz="1200" dirty="0" smtClean="0">
                <a:solidFill>
                  <a:schemeClr val="bg1"/>
                </a:solidFill>
              </a:rPr>
              <a:t>  </a:t>
            </a:r>
            <a:r>
              <a:rPr lang="pt-BR" sz="1200" dirty="0" err="1" smtClean="0">
                <a:solidFill>
                  <a:schemeClr val="bg1"/>
                </a:solidFill>
              </a:rPr>
              <a:t>Dm</a:t>
            </a:r>
            <a:r>
              <a:rPr lang="pt-BR" sz="1200" dirty="0" smtClean="0">
                <a:solidFill>
                  <a:schemeClr val="bg1"/>
                </a:solidFill>
              </a:rPr>
              <a:t>          </a:t>
            </a:r>
            <a:r>
              <a:rPr lang="pt-BR" sz="1200" dirty="0" err="1" smtClean="0">
                <a:solidFill>
                  <a:schemeClr val="bg1"/>
                </a:solidFill>
              </a:rPr>
              <a:t>Dm</a:t>
            </a:r>
            <a:r>
              <a:rPr lang="pt-BR" sz="1200" dirty="0" smtClean="0">
                <a:solidFill>
                  <a:schemeClr val="bg1"/>
                </a:solidFill>
              </a:rPr>
              <a:t>                G    </a:t>
            </a:r>
            <a:r>
              <a:rPr lang="pt-BR" sz="1200" dirty="0" err="1" smtClean="0">
                <a:solidFill>
                  <a:schemeClr val="bg1"/>
                </a:solidFill>
              </a:rPr>
              <a:t>G</a:t>
            </a:r>
            <a:r>
              <a:rPr lang="pt-BR" sz="1200" dirty="0" smtClean="0">
                <a:solidFill>
                  <a:schemeClr val="bg1"/>
                </a:solidFill>
              </a:rPr>
              <a:t>  </a:t>
            </a:r>
            <a:r>
              <a:rPr lang="pt-BR" sz="1200" dirty="0" err="1" smtClean="0">
                <a:solidFill>
                  <a:schemeClr val="bg1"/>
                </a:solidFill>
              </a:rPr>
              <a:t>G</a:t>
            </a: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não buscaste               nem sábios nem ricos.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G           C  </a:t>
            </a:r>
            <a:r>
              <a:rPr lang="pt-BR" sz="1200" dirty="0" err="1" smtClean="0">
                <a:solidFill>
                  <a:schemeClr val="bg1"/>
                </a:solidFill>
              </a:rPr>
              <a:t>C</a:t>
            </a:r>
            <a:r>
              <a:rPr lang="pt-BR" sz="1200" dirty="0" smtClean="0">
                <a:solidFill>
                  <a:schemeClr val="bg1"/>
                </a:solidFill>
              </a:rPr>
              <a:t>   G         </a:t>
            </a:r>
            <a:r>
              <a:rPr lang="pt-BR" sz="1200" dirty="0" err="1" smtClean="0">
                <a:solidFill>
                  <a:schemeClr val="bg1"/>
                </a:solidFill>
              </a:rPr>
              <a:t>G</a:t>
            </a:r>
            <a:r>
              <a:rPr lang="pt-BR" sz="1200" dirty="0" smtClean="0">
                <a:solidFill>
                  <a:schemeClr val="bg1"/>
                </a:solidFill>
              </a:rPr>
              <a:t>        C   </a:t>
            </a:r>
            <a:r>
              <a:rPr lang="pt-BR" sz="1200" dirty="0" err="1" smtClean="0">
                <a:solidFill>
                  <a:schemeClr val="bg1"/>
                </a:solidFill>
              </a:rPr>
              <a:t>C</a:t>
            </a:r>
            <a:r>
              <a:rPr lang="pt-BR" sz="1200" dirty="0" smtClean="0">
                <a:solidFill>
                  <a:schemeClr val="bg1"/>
                </a:solidFill>
              </a:rPr>
              <a:t>   </a:t>
            </a:r>
            <a:r>
              <a:rPr lang="pt-BR" sz="1200" dirty="0" err="1" smtClean="0">
                <a:solidFill>
                  <a:schemeClr val="bg1"/>
                </a:solidFill>
              </a:rPr>
              <a:t>C</a:t>
            </a:r>
            <a:r>
              <a:rPr lang="pt-BR" sz="1200" dirty="0" smtClean="0">
                <a:solidFill>
                  <a:schemeClr val="bg1"/>
                </a:solidFill>
              </a:rPr>
              <a:t>       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Somente queres      que eu te siga).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rgbClr val="FF0000"/>
                </a:solidFill>
              </a:rPr>
              <a:t> C      F  </a:t>
            </a:r>
            <a:r>
              <a:rPr lang="pt-BR" sz="1200" dirty="0" err="1" smtClean="0">
                <a:solidFill>
                  <a:srgbClr val="FF0000"/>
                </a:solidFill>
              </a:rPr>
              <a:t>F</a:t>
            </a:r>
            <a:r>
              <a:rPr lang="pt-BR" sz="1200" dirty="0" smtClean="0">
                <a:solidFill>
                  <a:srgbClr val="FF0000"/>
                </a:solidFill>
              </a:rPr>
              <a:t>  G                  </a:t>
            </a:r>
            <a:r>
              <a:rPr lang="pt-BR" sz="1200" dirty="0" err="1" smtClean="0">
                <a:solidFill>
                  <a:srgbClr val="FF0000"/>
                </a:solidFill>
              </a:rPr>
              <a:t>G</a:t>
            </a:r>
            <a:r>
              <a:rPr lang="pt-BR" sz="1200" dirty="0" smtClean="0">
                <a:solidFill>
                  <a:srgbClr val="FF0000"/>
                </a:solidFill>
              </a:rPr>
              <a:t>              C    </a:t>
            </a:r>
            <a:r>
              <a:rPr lang="pt-BR" sz="1200" dirty="0" err="1" smtClean="0">
                <a:solidFill>
                  <a:srgbClr val="FF0000"/>
                </a:solidFill>
              </a:rPr>
              <a:t>C</a:t>
            </a:r>
            <a:r>
              <a:rPr lang="pt-BR" sz="1200" dirty="0" smtClean="0">
                <a:solidFill>
                  <a:srgbClr val="FF0000"/>
                </a:solidFill>
              </a:rPr>
              <a:t>   </a:t>
            </a:r>
            <a:r>
              <a:rPr lang="pt-BR" sz="1200" dirty="0" err="1" smtClean="0">
                <a:solidFill>
                  <a:srgbClr val="FF0000"/>
                </a:solidFill>
              </a:rPr>
              <a:t>Am</a:t>
            </a:r>
            <a:r>
              <a:rPr lang="pt-BR" sz="1200" dirty="0" smtClean="0">
                <a:solidFill>
                  <a:srgbClr val="FF0000"/>
                </a:solidFill>
              </a:rPr>
              <a:t>  </a:t>
            </a:r>
            <a:br>
              <a:rPr lang="pt-BR" sz="1200" dirty="0" smtClean="0">
                <a:solidFill>
                  <a:srgbClr val="FF0000"/>
                </a:solidFill>
              </a:rPr>
            </a:br>
            <a:r>
              <a:rPr lang="pt-BR" sz="1200" dirty="0" smtClean="0">
                <a:solidFill>
                  <a:srgbClr val="FF0000"/>
                </a:solidFill>
              </a:rPr>
              <a:t>Senhor,       Tu me olhaste nos olhos,</a:t>
            </a:r>
            <a:br>
              <a:rPr lang="pt-BR" sz="1200" dirty="0" smtClean="0">
                <a:solidFill>
                  <a:srgbClr val="FF0000"/>
                </a:solidFill>
              </a:rPr>
            </a:br>
            <a:r>
              <a:rPr lang="pt-BR" sz="1200" dirty="0" err="1" smtClean="0">
                <a:solidFill>
                  <a:srgbClr val="FF0000"/>
                </a:solidFill>
              </a:rPr>
              <a:t>Am</a:t>
            </a:r>
            <a:r>
              <a:rPr lang="pt-BR" sz="1200" dirty="0" smtClean="0">
                <a:solidFill>
                  <a:srgbClr val="FF0000"/>
                </a:solidFill>
              </a:rPr>
              <a:t>    </a:t>
            </a:r>
            <a:r>
              <a:rPr lang="pt-BR" sz="1200" dirty="0" err="1" smtClean="0">
                <a:solidFill>
                  <a:srgbClr val="FF0000"/>
                </a:solidFill>
              </a:rPr>
              <a:t>Dm</a:t>
            </a:r>
            <a:r>
              <a:rPr lang="pt-BR" sz="1200" dirty="0" smtClean="0">
                <a:solidFill>
                  <a:srgbClr val="FF0000"/>
                </a:solidFill>
              </a:rPr>
              <a:t>  </a:t>
            </a:r>
            <a:r>
              <a:rPr lang="pt-BR" sz="1200" dirty="0" err="1" smtClean="0">
                <a:solidFill>
                  <a:srgbClr val="FF0000"/>
                </a:solidFill>
              </a:rPr>
              <a:t>Dm</a:t>
            </a:r>
            <a:r>
              <a:rPr lang="pt-BR" sz="1200" dirty="0" smtClean="0">
                <a:solidFill>
                  <a:srgbClr val="FF0000"/>
                </a:solidFill>
              </a:rPr>
              <a:t>  G                 </a:t>
            </a:r>
            <a:r>
              <a:rPr lang="pt-BR" sz="1200" dirty="0" err="1" smtClean="0">
                <a:solidFill>
                  <a:srgbClr val="FF0000"/>
                </a:solidFill>
              </a:rPr>
              <a:t>G</a:t>
            </a:r>
            <a:r>
              <a:rPr lang="pt-BR" sz="1200" dirty="0" smtClean="0">
                <a:solidFill>
                  <a:srgbClr val="FF0000"/>
                </a:solidFill>
              </a:rPr>
              <a:t>                C     </a:t>
            </a:r>
            <a:r>
              <a:rPr lang="pt-BR" sz="1200" dirty="0" err="1" smtClean="0">
                <a:solidFill>
                  <a:srgbClr val="FF0000"/>
                </a:solidFill>
              </a:rPr>
              <a:t>C</a:t>
            </a:r>
            <a:r>
              <a:rPr lang="pt-BR" sz="1200" dirty="0" smtClean="0">
                <a:solidFill>
                  <a:srgbClr val="FF0000"/>
                </a:solidFill>
              </a:rPr>
              <a:t>     </a:t>
            </a:r>
            <a:r>
              <a:rPr lang="pt-BR" sz="1200" dirty="0" err="1" smtClean="0">
                <a:solidFill>
                  <a:srgbClr val="FF0000"/>
                </a:solidFill>
              </a:rPr>
              <a:t>C</a:t>
            </a:r>
            <a:r>
              <a:rPr lang="pt-BR" sz="1200" dirty="0" smtClean="0">
                <a:solidFill>
                  <a:srgbClr val="FF0000"/>
                </a:solidFill>
              </a:rPr>
              <a:t/>
            </a:r>
            <a:br>
              <a:rPr lang="pt-BR" sz="1200" dirty="0" smtClean="0">
                <a:solidFill>
                  <a:srgbClr val="FF0000"/>
                </a:solidFill>
              </a:rPr>
            </a:br>
            <a:r>
              <a:rPr lang="pt-BR" sz="1200" dirty="0" smtClean="0">
                <a:solidFill>
                  <a:srgbClr val="FF0000"/>
                </a:solidFill>
              </a:rPr>
              <a:t>  a sorrir,              pronunciaste meu nome,</a:t>
            </a:r>
            <a:br>
              <a:rPr lang="pt-BR" sz="1200" dirty="0" smtClean="0">
                <a:solidFill>
                  <a:srgbClr val="FF0000"/>
                </a:solidFill>
              </a:rPr>
            </a:br>
            <a:r>
              <a:rPr lang="pt-BR" sz="1200" dirty="0" smtClean="0">
                <a:solidFill>
                  <a:srgbClr val="FF0000"/>
                </a:solidFill>
              </a:rPr>
              <a:t> C           F  </a:t>
            </a:r>
            <a:r>
              <a:rPr lang="pt-BR" sz="1200" dirty="0" err="1" smtClean="0">
                <a:solidFill>
                  <a:srgbClr val="FF0000"/>
                </a:solidFill>
              </a:rPr>
              <a:t>F</a:t>
            </a:r>
            <a:r>
              <a:rPr lang="pt-BR" sz="1200" dirty="0" smtClean="0">
                <a:solidFill>
                  <a:srgbClr val="FF0000"/>
                </a:solidFill>
              </a:rPr>
              <a:t>  G               </a:t>
            </a:r>
            <a:r>
              <a:rPr lang="pt-BR" sz="1200" dirty="0" err="1" smtClean="0">
                <a:solidFill>
                  <a:srgbClr val="FF0000"/>
                </a:solidFill>
              </a:rPr>
              <a:t>G</a:t>
            </a:r>
            <a:r>
              <a:rPr lang="pt-BR" sz="1200" dirty="0" smtClean="0">
                <a:solidFill>
                  <a:srgbClr val="FF0000"/>
                </a:solidFill>
              </a:rPr>
              <a:t>                C   </a:t>
            </a:r>
            <a:r>
              <a:rPr lang="pt-BR" sz="1200" dirty="0" err="1" smtClean="0">
                <a:solidFill>
                  <a:srgbClr val="FF0000"/>
                </a:solidFill>
              </a:rPr>
              <a:t>C</a:t>
            </a:r>
            <a:r>
              <a:rPr lang="pt-BR" sz="1200" dirty="0" smtClean="0">
                <a:solidFill>
                  <a:srgbClr val="FF0000"/>
                </a:solidFill>
              </a:rPr>
              <a:t>    </a:t>
            </a:r>
            <a:r>
              <a:rPr lang="pt-BR" sz="1200" dirty="0" err="1" smtClean="0">
                <a:solidFill>
                  <a:srgbClr val="FF0000"/>
                </a:solidFill>
              </a:rPr>
              <a:t>Am</a:t>
            </a:r>
            <a:r>
              <a:rPr lang="pt-BR" sz="1200" dirty="0" smtClean="0">
                <a:solidFill>
                  <a:srgbClr val="FF0000"/>
                </a:solidFill>
              </a:rPr>
              <a:t>  </a:t>
            </a:r>
            <a:br>
              <a:rPr lang="pt-BR" sz="1200" dirty="0" smtClean="0">
                <a:solidFill>
                  <a:srgbClr val="FF0000"/>
                </a:solidFill>
              </a:rPr>
            </a:br>
            <a:r>
              <a:rPr lang="pt-BR" sz="1200" dirty="0" smtClean="0">
                <a:solidFill>
                  <a:srgbClr val="FF0000"/>
                </a:solidFill>
              </a:rPr>
              <a:t>lá na praia,      eu larguei o meu barco,</a:t>
            </a:r>
            <a:br>
              <a:rPr lang="pt-BR" sz="1200" dirty="0" smtClean="0">
                <a:solidFill>
                  <a:srgbClr val="FF0000"/>
                </a:solidFill>
              </a:rPr>
            </a:br>
            <a:r>
              <a:rPr lang="pt-BR" sz="1200" dirty="0" smtClean="0">
                <a:solidFill>
                  <a:srgbClr val="FF0000"/>
                </a:solidFill>
              </a:rPr>
              <a:t> </a:t>
            </a:r>
            <a:r>
              <a:rPr lang="pt-BR" sz="1200" dirty="0" err="1" smtClean="0">
                <a:solidFill>
                  <a:srgbClr val="FF0000"/>
                </a:solidFill>
              </a:rPr>
              <a:t>Am</a:t>
            </a:r>
            <a:r>
              <a:rPr lang="pt-BR" sz="1200" dirty="0" smtClean="0">
                <a:solidFill>
                  <a:srgbClr val="FF0000"/>
                </a:solidFill>
              </a:rPr>
              <a:t>       </a:t>
            </a:r>
            <a:r>
              <a:rPr lang="pt-BR" sz="1200" dirty="0" err="1" smtClean="0">
                <a:solidFill>
                  <a:srgbClr val="FF0000"/>
                </a:solidFill>
              </a:rPr>
              <a:t>Dm</a:t>
            </a:r>
            <a:r>
              <a:rPr lang="pt-BR" sz="1200" dirty="0" smtClean="0">
                <a:solidFill>
                  <a:srgbClr val="FF0000"/>
                </a:solidFill>
              </a:rPr>
              <a:t> </a:t>
            </a:r>
            <a:r>
              <a:rPr lang="pt-BR" sz="1200" dirty="0" err="1" smtClean="0">
                <a:solidFill>
                  <a:srgbClr val="FF0000"/>
                </a:solidFill>
              </a:rPr>
              <a:t>Dm</a:t>
            </a:r>
            <a:r>
              <a:rPr lang="pt-BR" sz="1200" dirty="0" smtClean="0">
                <a:solidFill>
                  <a:srgbClr val="FF0000"/>
                </a:solidFill>
              </a:rPr>
              <a:t> G              </a:t>
            </a:r>
            <a:r>
              <a:rPr lang="pt-BR" sz="1200" dirty="0" err="1" smtClean="0">
                <a:solidFill>
                  <a:srgbClr val="FF0000"/>
                </a:solidFill>
              </a:rPr>
              <a:t>G</a:t>
            </a:r>
            <a:r>
              <a:rPr lang="pt-BR" sz="1200" dirty="0" smtClean="0">
                <a:solidFill>
                  <a:srgbClr val="FF0000"/>
                </a:solidFill>
              </a:rPr>
              <a:t>               C    </a:t>
            </a:r>
            <a:r>
              <a:rPr lang="pt-BR" sz="1200" dirty="0" err="1" smtClean="0">
                <a:solidFill>
                  <a:srgbClr val="FF0000"/>
                </a:solidFill>
              </a:rPr>
              <a:t>C</a:t>
            </a:r>
            <a:r>
              <a:rPr lang="pt-BR" sz="1200" dirty="0" smtClean="0">
                <a:solidFill>
                  <a:srgbClr val="FF0000"/>
                </a:solidFill>
              </a:rPr>
              <a:t>  </a:t>
            </a:r>
            <a:r>
              <a:rPr lang="pt-BR" sz="1200" dirty="0" err="1" smtClean="0">
                <a:solidFill>
                  <a:srgbClr val="FF0000"/>
                </a:solidFill>
              </a:rPr>
              <a:t>C</a:t>
            </a:r>
            <a:r>
              <a:rPr lang="pt-BR" sz="1200" dirty="0" smtClean="0">
                <a:solidFill>
                  <a:srgbClr val="FF0000"/>
                </a:solidFill>
              </a:rPr>
              <a:t> </a:t>
            </a:r>
            <a:br>
              <a:rPr lang="pt-BR" sz="1200" dirty="0" smtClean="0">
                <a:solidFill>
                  <a:srgbClr val="FF0000"/>
                </a:solidFill>
              </a:rPr>
            </a:br>
            <a:r>
              <a:rPr lang="pt-BR" sz="1200" dirty="0" smtClean="0">
                <a:solidFill>
                  <a:srgbClr val="FF0000"/>
                </a:solidFill>
              </a:rPr>
              <a:t> junto a Ti,              buscarei outro mar.</a:t>
            </a:r>
            <a:br>
              <a:rPr lang="pt-BR" sz="1200" dirty="0" smtClean="0">
                <a:solidFill>
                  <a:srgbClr val="FF0000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C  </a:t>
            </a:r>
            <a:r>
              <a:rPr lang="pt-BR" sz="1200" dirty="0" err="1" smtClean="0">
                <a:solidFill>
                  <a:schemeClr val="bg1"/>
                </a:solidFill>
              </a:rPr>
              <a:t>C</a:t>
            </a:r>
            <a:r>
              <a:rPr lang="pt-BR" sz="1200" dirty="0" smtClean="0">
                <a:solidFill>
                  <a:schemeClr val="bg1"/>
                </a:solidFill>
              </a:rPr>
              <a:t>  G              </a:t>
            </a:r>
            <a:r>
              <a:rPr lang="pt-BR" sz="1200" dirty="0" err="1" smtClean="0">
                <a:solidFill>
                  <a:schemeClr val="bg1"/>
                </a:solidFill>
              </a:rPr>
              <a:t>G</a:t>
            </a:r>
            <a:r>
              <a:rPr lang="pt-BR" sz="1200" dirty="0" smtClean="0">
                <a:solidFill>
                  <a:schemeClr val="bg1"/>
                </a:solidFill>
              </a:rPr>
              <a:t>                              C   </a:t>
            </a:r>
            <a:r>
              <a:rPr lang="pt-BR" sz="1200" dirty="0" err="1" smtClean="0">
                <a:solidFill>
                  <a:schemeClr val="bg1"/>
                </a:solidFill>
              </a:rPr>
              <a:t>C</a:t>
            </a:r>
            <a:r>
              <a:rPr lang="pt-BR" sz="1200" dirty="0" smtClean="0">
                <a:solidFill>
                  <a:schemeClr val="bg1"/>
                </a:solidFill>
              </a:rPr>
              <a:t>   </a:t>
            </a:r>
            <a:r>
              <a:rPr lang="pt-BR" sz="1200" dirty="0" err="1" smtClean="0">
                <a:solidFill>
                  <a:schemeClr val="bg1"/>
                </a:solidFill>
              </a:rPr>
              <a:t>C</a:t>
            </a:r>
            <a:r>
              <a:rPr lang="pt-BR" sz="1200" dirty="0" smtClean="0">
                <a:solidFill>
                  <a:schemeClr val="bg1"/>
                </a:solidFill>
              </a:rPr>
              <a:t>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Tu,      sabes bem que em meu barco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C           </a:t>
            </a:r>
            <a:r>
              <a:rPr lang="pt-BR" sz="1200" dirty="0" err="1" smtClean="0">
                <a:solidFill>
                  <a:schemeClr val="bg1"/>
                </a:solidFill>
              </a:rPr>
              <a:t>Dm</a:t>
            </a:r>
            <a:r>
              <a:rPr lang="pt-BR" sz="1200" dirty="0" smtClean="0">
                <a:solidFill>
                  <a:schemeClr val="bg1"/>
                </a:solidFill>
              </a:rPr>
              <a:t>  </a:t>
            </a:r>
            <a:r>
              <a:rPr lang="pt-BR" sz="1200" dirty="0" err="1" smtClean="0">
                <a:solidFill>
                  <a:schemeClr val="bg1"/>
                </a:solidFill>
              </a:rPr>
              <a:t>Dm</a:t>
            </a:r>
            <a:r>
              <a:rPr lang="pt-BR" sz="1200" dirty="0" smtClean="0">
                <a:solidFill>
                  <a:schemeClr val="bg1"/>
                </a:solidFill>
              </a:rPr>
              <a:t>  </a:t>
            </a:r>
            <a:r>
              <a:rPr lang="pt-BR" sz="1200" dirty="0" err="1" smtClean="0">
                <a:solidFill>
                  <a:schemeClr val="bg1"/>
                </a:solidFill>
              </a:rPr>
              <a:t>Dm</a:t>
            </a:r>
            <a:r>
              <a:rPr lang="pt-BR" sz="1200" dirty="0" smtClean="0">
                <a:solidFill>
                  <a:schemeClr val="bg1"/>
                </a:solidFill>
              </a:rPr>
              <a:t>         </a:t>
            </a:r>
            <a:r>
              <a:rPr lang="pt-BR" sz="1200" dirty="0" err="1" smtClean="0">
                <a:solidFill>
                  <a:schemeClr val="bg1"/>
                </a:solidFill>
              </a:rPr>
              <a:t>Dm</a:t>
            </a:r>
            <a:r>
              <a:rPr lang="pt-BR" sz="1200" dirty="0" smtClean="0">
                <a:solidFill>
                  <a:schemeClr val="bg1"/>
                </a:solidFill>
              </a:rPr>
              <a:t>                      G  </a:t>
            </a:r>
            <a:r>
              <a:rPr lang="pt-BR" sz="1200" dirty="0" err="1" smtClean="0">
                <a:solidFill>
                  <a:schemeClr val="bg1"/>
                </a:solidFill>
              </a:rPr>
              <a:t>G</a:t>
            </a:r>
            <a:r>
              <a:rPr lang="pt-BR" sz="1200" dirty="0" smtClean="0">
                <a:solidFill>
                  <a:schemeClr val="bg1"/>
                </a:solidFill>
              </a:rPr>
              <a:t>    </a:t>
            </a:r>
            <a:r>
              <a:rPr lang="pt-BR" sz="1200" dirty="0" err="1" smtClean="0">
                <a:solidFill>
                  <a:schemeClr val="bg1"/>
                </a:solidFill>
              </a:rPr>
              <a:t>G</a:t>
            </a: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eu não tenho            nem ouro e nem espadas,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G        C   </a:t>
            </a:r>
            <a:r>
              <a:rPr lang="pt-BR" sz="1200" dirty="0" err="1" smtClean="0">
                <a:solidFill>
                  <a:schemeClr val="bg1"/>
                </a:solidFill>
              </a:rPr>
              <a:t>C</a:t>
            </a:r>
            <a:r>
              <a:rPr lang="pt-BR" sz="1200" dirty="0" smtClean="0">
                <a:solidFill>
                  <a:schemeClr val="bg1"/>
                </a:solidFill>
              </a:rPr>
              <a:t>  G           </a:t>
            </a:r>
            <a:r>
              <a:rPr lang="pt-BR" sz="1200" dirty="0" err="1" smtClean="0">
                <a:solidFill>
                  <a:schemeClr val="bg1"/>
                </a:solidFill>
              </a:rPr>
              <a:t>G</a:t>
            </a:r>
            <a:r>
              <a:rPr lang="pt-BR" sz="1200" dirty="0" smtClean="0">
                <a:solidFill>
                  <a:schemeClr val="bg1"/>
                </a:solidFill>
              </a:rPr>
              <a:t>           C   </a:t>
            </a:r>
            <a:r>
              <a:rPr lang="pt-BR" sz="1200" dirty="0" err="1" smtClean="0">
                <a:solidFill>
                  <a:schemeClr val="bg1"/>
                </a:solidFill>
              </a:rPr>
              <a:t>C</a:t>
            </a:r>
            <a:r>
              <a:rPr lang="pt-BR" sz="1200" dirty="0" smtClean="0">
                <a:solidFill>
                  <a:schemeClr val="bg1"/>
                </a:solidFill>
              </a:rPr>
              <a:t>   </a:t>
            </a:r>
            <a:r>
              <a:rPr lang="pt-BR" sz="1200" dirty="0" err="1" smtClean="0">
                <a:solidFill>
                  <a:schemeClr val="bg1"/>
                </a:solidFill>
              </a:rPr>
              <a:t>C</a:t>
            </a: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somente redes      e o meu trabalho.          REFRÃO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C  </a:t>
            </a:r>
            <a:r>
              <a:rPr lang="pt-BR" sz="1200" dirty="0" err="1" smtClean="0">
                <a:solidFill>
                  <a:schemeClr val="bg1"/>
                </a:solidFill>
              </a:rPr>
              <a:t>C</a:t>
            </a:r>
            <a:r>
              <a:rPr lang="pt-BR" sz="1200" dirty="0" smtClean="0">
                <a:solidFill>
                  <a:schemeClr val="bg1"/>
                </a:solidFill>
              </a:rPr>
              <a:t>  G                 </a:t>
            </a:r>
            <a:r>
              <a:rPr lang="pt-BR" sz="1200" dirty="0" err="1" smtClean="0">
                <a:solidFill>
                  <a:schemeClr val="bg1"/>
                </a:solidFill>
              </a:rPr>
              <a:t>G</a:t>
            </a:r>
            <a:r>
              <a:rPr lang="pt-BR" sz="1200" dirty="0" smtClean="0">
                <a:solidFill>
                  <a:schemeClr val="bg1"/>
                </a:solidFill>
              </a:rPr>
              <a:t>            C  </a:t>
            </a:r>
            <a:r>
              <a:rPr lang="pt-BR" sz="1200" dirty="0" err="1" smtClean="0">
                <a:solidFill>
                  <a:schemeClr val="bg1"/>
                </a:solidFill>
              </a:rPr>
              <a:t>C</a:t>
            </a:r>
            <a:r>
              <a:rPr lang="pt-BR" sz="1200" dirty="0" smtClean="0">
                <a:solidFill>
                  <a:schemeClr val="bg1"/>
                </a:solidFill>
              </a:rPr>
              <a:t>   </a:t>
            </a:r>
            <a:r>
              <a:rPr lang="pt-BR" sz="1200" dirty="0" err="1" smtClean="0">
                <a:solidFill>
                  <a:schemeClr val="bg1"/>
                </a:solidFill>
              </a:rPr>
              <a:t>C</a:t>
            </a:r>
            <a:r>
              <a:rPr lang="pt-BR" sz="1200" dirty="0" smtClean="0">
                <a:solidFill>
                  <a:schemeClr val="bg1"/>
                </a:solidFill>
              </a:rPr>
              <a:t> 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Tu,      minhas mãos solicitas,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C           </a:t>
            </a:r>
            <a:r>
              <a:rPr lang="pt-BR" sz="1200" dirty="0" err="1" smtClean="0">
                <a:solidFill>
                  <a:schemeClr val="bg1"/>
                </a:solidFill>
              </a:rPr>
              <a:t>Dm</a:t>
            </a:r>
            <a:r>
              <a:rPr lang="pt-BR" sz="1200" dirty="0" smtClean="0">
                <a:solidFill>
                  <a:schemeClr val="bg1"/>
                </a:solidFill>
              </a:rPr>
              <a:t>   </a:t>
            </a:r>
            <a:r>
              <a:rPr lang="pt-BR" sz="1200" dirty="0" err="1" smtClean="0">
                <a:solidFill>
                  <a:schemeClr val="bg1"/>
                </a:solidFill>
              </a:rPr>
              <a:t>Dm</a:t>
            </a:r>
            <a:r>
              <a:rPr lang="pt-BR" sz="1200" dirty="0" smtClean="0">
                <a:solidFill>
                  <a:schemeClr val="bg1"/>
                </a:solidFill>
              </a:rPr>
              <a:t>   </a:t>
            </a:r>
            <a:r>
              <a:rPr lang="pt-BR" sz="1200" dirty="0" err="1" smtClean="0">
                <a:solidFill>
                  <a:schemeClr val="bg1"/>
                </a:solidFill>
              </a:rPr>
              <a:t>Dm</a:t>
            </a:r>
            <a:r>
              <a:rPr lang="pt-BR" sz="1200" dirty="0" smtClean="0">
                <a:solidFill>
                  <a:schemeClr val="bg1"/>
                </a:solidFill>
              </a:rPr>
              <a:t>           </a:t>
            </a:r>
            <a:r>
              <a:rPr lang="pt-BR" sz="1200" dirty="0" err="1" smtClean="0">
                <a:solidFill>
                  <a:schemeClr val="bg1"/>
                </a:solidFill>
              </a:rPr>
              <a:t>Dm</a:t>
            </a:r>
            <a:r>
              <a:rPr lang="pt-BR" sz="1200" dirty="0" smtClean="0">
                <a:solidFill>
                  <a:schemeClr val="bg1"/>
                </a:solidFill>
              </a:rPr>
              <a:t>                G   </a:t>
            </a:r>
            <a:r>
              <a:rPr lang="pt-BR" sz="1200" dirty="0" err="1" smtClean="0">
                <a:solidFill>
                  <a:schemeClr val="bg1"/>
                </a:solidFill>
              </a:rPr>
              <a:t>G</a:t>
            </a:r>
            <a:r>
              <a:rPr lang="pt-BR" sz="1200" dirty="0" smtClean="0">
                <a:solidFill>
                  <a:schemeClr val="bg1"/>
                </a:solidFill>
              </a:rPr>
              <a:t>    </a:t>
            </a:r>
            <a:r>
              <a:rPr lang="pt-BR" sz="1200" dirty="0" err="1" smtClean="0">
                <a:solidFill>
                  <a:schemeClr val="bg1"/>
                </a:solidFill>
              </a:rPr>
              <a:t>G</a:t>
            </a: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meu cansaço                  que a outros descanse,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G                 C  </a:t>
            </a:r>
            <a:r>
              <a:rPr lang="pt-BR" sz="1200" dirty="0" err="1" smtClean="0">
                <a:solidFill>
                  <a:schemeClr val="bg1"/>
                </a:solidFill>
              </a:rPr>
              <a:t>C</a:t>
            </a:r>
            <a:r>
              <a:rPr lang="pt-BR" sz="1200" dirty="0" smtClean="0">
                <a:solidFill>
                  <a:schemeClr val="bg1"/>
                </a:solidFill>
              </a:rPr>
              <a:t>  G          </a:t>
            </a:r>
            <a:r>
              <a:rPr lang="pt-BR" sz="1200" dirty="0" err="1" smtClean="0">
                <a:solidFill>
                  <a:schemeClr val="bg1"/>
                </a:solidFill>
              </a:rPr>
              <a:t>G</a:t>
            </a:r>
            <a:r>
              <a:rPr lang="pt-BR" sz="1200" dirty="0" smtClean="0">
                <a:solidFill>
                  <a:schemeClr val="bg1"/>
                </a:solidFill>
              </a:rPr>
              <a:t>            C     </a:t>
            </a:r>
            <a:r>
              <a:rPr lang="pt-BR" sz="1200" dirty="0" err="1" smtClean="0">
                <a:solidFill>
                  <a:schemeClr val="bg1"/>
                </a:solidFill>
              </a:rPr>
              <a:t>C</a:t>
            </a:r>
            <a:r>
              <a:rPr lang="pt-BR" sz="1200" dirty="0" smtClean="0">
                <a:solidFill>
                  <a:schemeClr val="bg1"/>
                </a:solidFill>
              </a:rPr>
              <a:t>   </a:t>
            </a:r>
            <a:r>
              <a:rPr lang="pt-BR" sz="1200" dirty="0" err="1" smtClean="0">
                <a:solidFill>
                  <a:schemeClr val="bg1"/>
                </a:solidFill>
              </a:rPr>
              <a:t>C</a:t>
            </a: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amor que almejas,       seguir te amando.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C     G7                    C     C7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Tu,      pescador de outros lagos,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</a:t>
            </a:r>
            <a:r>
              <a:rPr lang="pt-BR" sz="1200" dirty="0" err="1" smtClean="0">
                <a:solidFill>
                  <a:schemeClr val="bg1"/>
                </a:solidFill>
              </a:rPr>
              <a:t>Dm</a:t>
            </a:r>
            <a:r>
              <a:rPr lang="pt-BR" sz="1200" dirty="0" smtClean="0">
                <a:solidFill>
                  <a:schemeClr val="bg1"/>
                </a:solidFill>
              </a:rPr>
              <a:t>   Dm7               G G7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Ânsia eterna de almas que esperam,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C   G7                C C7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Bondoso amigo que assim me chamas. </a:t>
            </a:r>
            <a:r>
              <a:rPr lang="pt-BR" sz="1200" smtClean="0">
                <a:solidFill>
                  <a:schemeClr val="bg1"/>
                </a:solidFill>
              </a:rPr>
              <a:t>(Senhor)   REFRÃO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C17F8D-83EC-45F2-A94B-D20AF4986D77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02/08/2019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033286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02/08/2019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312846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02/08/2019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603534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02/08/2019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398810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02/08/2019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828003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02/08/2019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954713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02/08/2019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32292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02/08/2019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912738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02/08/2019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473891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02/08/2019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925416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02/08/2019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644840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71737-BA29-40CA-89E1-6C4D4366F55E}" type="datetimeFigureOut">
              <a:rPr lang="pt-BR" smtClean="0"/>
              <a:pPr/>
              <a:t>02/08/2019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192079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857999"/>
          </a:xfrm>
          <a:solidFill>
            <a:schemeClr val="tx1"/>
          </a:solidFill>
        </p:spPr>
        <p:txBody>
          <a:bodyPr numCol="1">
            <a:noAutofit/>
          </a:bodyPr>
          <a:lstStyle/>
          <a:p>
            <a:pPr algn="l"/>
            <a:r>
              <a:rPr lang="pt-BR" sz="4000" smtClean="0">
                <a:solidFill>
                  <a:srgbClr val="FFFF00"/>
                </a:solidFill>
              </a:rPr>
              <a:t/>
            </a:r>
            <a:br>
              <a:rPr lang="pt-BR" sz="4000" smtClean="0">
                <a:solidFill>
                  <a:srgbClr val="FFFF00"/>
                </a:solidFill>
              </a:rPr>
            </a:br>
            <a:r>
              <a:rPr lang="pt-BR" sz="4000" smtClean="0">
                <a:solidFill>
                  <a:srgbClr val="FFFF00"/>
                </a:solidFill>
              </a:rPr>
              <a:t>Tu</a:t>
            </a:r>
            <a:r>
              <a:rPr lang="pt-BR" sz="4000" dirty="0" smtClean="0">
                <a:solidFill>
                  <a:srgbClr val="FFFF00"/>
                </a:solidFill>
              </a:rPr>
              <a:t>,  te abeiraste da praia</a:t>
            </a:r>
            <a:r>
              <a:rPr lang="pt-BR" sz="4000" dirty="0">
                <a:solidFill>
                  <a:srgbClr val="FFFF00"/>
                </a:solidFill>
              </a:rPr>
              <a:t>,</a:t>
            </a:r>
            <a:br>
              <a:rPr lang="pt-BR" sz="4000" dirty="0">
                <a:solidFill>
                  <a:srgbClr val="FFFF00"/>
                </a:solidFill>
              </a:rPr>
            </a:br>
            <a:r>
              <a:rPr lang="pt-BR" sz="4000" dirty="0" smtClean="0">
                <a:solidFill>
                  <a:srgbClr val="FFFF00"/>
                </a:solidFill>
              </a:rPr>
              <a:t> </a:t>
            </a:r>
            <a:r>
              <a:rPr lang="pt-BR" sz="4000" dirty="0">
                <a:solidFill>
                  <a:srgbClr val="FFFF00"/>
                </a:solidFill>
              </a:rPr>
              <a:t>não buscaste </a:t>
            </a:r>
            <a:r>
              <a:rPr lang="pt-BR" sz="4000" dirty="0" smtClean="0">
                <a:solidFill>
                  <a:srgbClr val="FFFF00"/>
                </a:solidFill>
              </a:rPr>
              <a:t>nem </a:t>
            </a:r>
            <a:r>
              <a:rPr lang="pt-BR" sz="4000" dirty="0">
                <a:solidFill>
                  <a:srgbClr val="FFFF00"/>
                </a:solidFill>
              </a:rPr>
              <a:t>sábios nem ricos.</a:t>
            </a:r>
            <a:br>
              <a:rPr lang="pt-BR" sz="4000" dirty="0">
                <a:solidFill>
                  <a:srgbClr val="FFFF00"/>
                </a:solidFill>
              </a:rPr>
            </a:br>
            <a:r>
              <a:rPr lang="pt-BR" sz="4000" dirty="0" smtClean="0">
                <a:solidFill>
                  <a:srgbClr val="FFFF00"/>
                </a:solidFill>
              </a:rPr>
              <a:t>Somente </a:t>
            </a:r>
            <a:r>
              <a:rPr lang="pt-BR" sz="4000" dirty="0">
                <a:solidFill>
                  <a:srgbClr val="FFFF00"/>
                </a:solidFill>
              </a:rPr>
              <a:t>queres </a:t>
            </a:r>
            <a:r>
              <a:rPr lang="pt-BR" sz="4000" dirty="0" smtClean="0">
                <a:solidFill>
                  <a:srgbClr val="FFFF00"/>
                </a:solidFill>
              </a:rPr>
              <a:t> que </a:t>
            </a:r>
            <a:r>
              <a:rPr lang="pt-BR" sz="4000" dirty="0">
                <a:solidFill>
                  <a:srgbClr val="FFFF00"/>
                </a:solidFill>
              </a:rPr>
              <a:t>eu te </a:t>
            </a:r>
            <a:r>
              <a:rPr lang="pt-BR" sz="4000" dirty="0" smtClean="0">
                <a:solidFill>
                  <a:srgbClr val="FFFF00"/>
                </a:solidFill>
              </a:rPr>
              <a:t>siga </a:t>
            </a:r>
            <a:r>
              <a:rPr lang="pt-BR" sz="4000" dirty="0">
                <a:solidFill>
                  <a:srgbClr val="FFFF00"/>
                </a:solidFill>
              </a:rPr>
              <a:t/>
            </a:r>
            <a:br>
              <a:rPr lang="pt-BR" sz="4000" dirty="0">
                <a:solidFill>
                  <a:srgbClr val="FFFF00"/>
                </a:solidFill>
              </a:rPr>
            </a:br>
            <a:r>
              <a:rPr lang="pt-BR" sz="4000" dirty="0" smtClean="0">
                <a:solidFill>
                  <a:srgbClr val="FFFF00"/>
                </a:solidFill>
              </a:rPr>
              <a:t>SENHOR,  TU ME OLHASTE NOS OLHOS,</a:t>
            </a:r>
            <a:br>
              <a:rPr lang="pt-BR" sz="4000" dirty="0" smtClean="0">
                <a:solidFill>
                  <a:srgbClr val="FFFF00"/>
                </a:solidFill>
              </a:rPr>
            </a:br>
            <a:r>
              <a:rPr lang="pt-BR" sz="4000" dirty="0" smtClean="0">
                <a:solidFill>
                  <a:srgbClr val="FFFF00"/>
                </a:solidFill>
              </a:rPr>
              <a:t>  A SORRIR,  PRONUNCIASTE MEU NOME,</a:t>
            </a:r>
            <a:br>
              <a:rPr lang="pt-BR" sz="4000" dirty="0" smtClean="0">
                <a:solidFill>
                  <a:srgbClr val="FFFF00"/>
                </a:solidFill>
              </a:rPr>
            </a:br>
            <a:r>
              <a:rPr lang="pt-BR" sz="4000" dirty="0" smtClean="0">
                <a:solidFill>
                  <a:srgbClr val="FFFF00"/>
                </a:solidFill>
              </a:rPr>
              <a:t>LÁ NA PRAIA,  EU LARGUEI O MEU BARCO,</a:t>
            </a:r>
            <a:br>
              <a:rPr lang="pt-BR" sz="4000" dirty="0" smtClean="0">
                <a:solidFill>
                  <a:srgbClr val="FFFF00"/>
                </a:solidFill>
              </a:rPr>
            </a:br>
            <a:r>
              <a:rPr lang="pt-BR" sz="4000" dirty="0" smtClean="0">
                <a:solidFill>
                  <a:srgbClr val="FFFF00"/>
                </a:solidFill>
              </a:rPr>
              <a:t> JUNTO A TI,  BUSCAREI OUTRO MAR.</a:t>
            </a:r>
            <a:r>
              <a:rPr lang="pt-BR" sz="4000" dirty="0">
                <a:solidFill>
                  <a:srgbClr val="FFFF00"/>
                </a:solidFill>
              </a:rPr>
              <a:t/>
            </a:r>
            <a:br>
              <a:rPr lang="pt-BR" sz="4000" dirty="0">
                <a:solidFill>
                  <a:srgbClr val="FFFF00"/>
                </a:solidFill>
              </a:rPr>
            </a:br>
            <a:r>
              <a:rPr lang="pt-BR" sz="4000" dirty="0" smtClean="0">
                <a:solidFill>
                  <a:srgbClr val="FFFF00"/>
                </a:solidFill>
              </a:rPr>
              <a:t>Tu</a:t>
            </a:r>
            <a:r>
              <a:rPr lang="pt-BR" sz="4000" dirty="0">
                <a:solidFill>
                  <a:srgbClr val="FFFF00"/>
                </a:solidFill>
              </a:rPr>
              <a:t>, </a:t>
            </a:r>
            <a:r>
              <a:rPr lang="pt-BR" sz="4000" dirty="0" smtClean="0">
                <a:solidFill>
                  <a:srgbClr val="FFFF00"/>
                </a:solidFill>
              </a:rPr>
              <a:t> </a:t>
            </a:r>
            <a:r>
              <a:rPr lang="pt-BR" sz="4000" dirty="0">
                <a:solidFill>
                  <a:srgbClr val="FFFF00"/>
                </a:solidFill>
              </a:rPr>
              <a:t>sabes bem que em meu barco</a:t>
            </a:r>
            <a:br>
              <a:rPr lang="pt-BR" sz="4000" dirty="0">
                <a:solidFill>
                  <a:srgbClr val="FFFF00"/>
                </a:solidFill>
              </a:rPr>
            </a:br>
            <a:r>
              <a:rPr lang="pt-BR" sz="4000" dirty="0" smtClean="0">
                <a:solidFill>
                  <a:srgbClr val="FFFF00"/>
                </a:solidFill>
              </a:rPr>
              <a:t>eu </a:t>
            </a:r>
            <a:r>
              <a:rPr lang="pt-BR" sz="4000" dirty="0">
                <a:solidFill>
                  <a:srgbClr val="FFFF00"/>
                </a:solidFill>
              </a:rPr>
              <a:t>não tenho </a:t>
            </a:r>
            <a:r>
              <a:rPr lang="pt-BR" sz="4000" dirty="0" smtClean="0">
                <a:solidFill>
                  <a:srgbClr val="FFFF00"/>
                </a:solidFill>
              </a:rPr>
              <a:t> nem </a:t>
            </a:r>
            <a:r>
              <a:rPr lang="pt-BR" sz="4000" dirty="0">
                <a:solidFill>
                  <a:srgbClr val="FFFF00"/>
                </a:solidFill>
              </a:rPr>
              <a:t>ouro e nem espadas,</a:t>
            </a:r>
            <a:br>
              <a:rPr lang="pt-BR" sz="4000" dirty="0">
                <a:solidFill>
                  <a:srgbClr val="FFFF00"/>
                </a:solidFill>
              </a:rPr>
            </a:br>
            <a:r>
              <a:rPr lang="pt-BR" sz="4000" dirty="0" smtClean="0">
                <a:solidFill>
                  <a:srgbClr val="FFFF00"/>
                </a:solidFill>
              </a:rPr>
              <a:t>somente </a:t>
            </a:r>
            <a:r>
              <a:rPr lang="pt-BR" sz="4000" dirty="0">
                <a:solidFill>
                  <a:srgbClr val="FFFF00"/>
                </a:solidFill>
              </a:rPr>
              <a:t>redes </a:t>
            </a:r>
            <a:r>
              <a:rPr lang="pt-BR" sz="4000" dirty="0" smtClean="0">
                <a:solidFill>
                  <a:srgbClr val="FFFF00"/>
                </a:solidFill>
              </a:rPr>
              <a:t>  e </a:t>
            </a:r>
            <a:r>
              <a:rPr lang="pt-BR" sz="4000" dirty="0">
                <a:solidFill>
                  <a:srgbClr val="FFFF00"/>
                </a:solidFill>
              </a:rPr>
              <a:t>o meu trabalho.          REFRÃO</a:t>
            </a:r>
            <a:br>
              <a:rPr lang="pt-BR" sz="4000" dirty="0">
                <a:solidFill>
                  <a:srgbClr val="FFFF00"/>
                </a:solidFill>
              </a:rPr>
            </a:br>
            <a:endParaRPr lang="pt-BR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8145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6</Words>
  <Application>Microsoft Office PowerPoint</Application>
  <PresentationFormat>Apresentação na tela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 Tu,  te abeiraste da praia,  não buscaste nem sábios nem ricos. Somente queres  que eu te siga  SENHOR,  TU ME OLHASTE NOS OLHOS,   A SORRIR,  PRONUNCIASTE MEU NOME, LÁ NA PRAIA,  EU LARGUEI O MEU BARCO,  JUNTO A TI,  BUSCAREI OUTRO MAR. Tu,  sabes bem que em meu barco eu não tenho  nem ouro e nem espadas, somente redes   e o meu trabalho.          REFRÃO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INTRO=  A     G D                   A ALEGRIA ESTA NO CORAÇÃO A                                A Alegria esta no coração           D                                 A  de quem já conhece a jesus                  A a verdadeira paz só tem aquele           B                         E que já conhece a jesus       A                              A7 o sentimento mais precioso            D                              F que vem do nosso senhor             A                 E é o amor que só tem,                                          A quem já conhece a jesus                    A                                       A7 POSSO PISAR NUMA TROPA E SALTAR AS MURALHAS          D              F ALELUIA ALELUIA</dc:title>
  <dc:creator>Usuário do Windows</dc:creator>
  <cp:lastModifiedBy>MARCELO</cp:lastModifiedBy>
  <cp:revision>21</cp:revision>
  <dcterms:created xsi:type="dcterms:W3CDTF">2015-03-16T01:23:29Z</dcterms:created>
  <dcterms:modified xsi:type="dcterms:W3CDTF">2019-08-02T21:33:45Z</dcterms:modified>
</cp:coreProperties>
</file>