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6B730-9898-4E34-A0D6-A9EFF9A8B9C7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54015-A9EA-4FCA-833B-A66CCC97596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 BIBLIA A PALAVRA DE DEUS                                         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D                  G             Gm              D              E            A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</a:t>
            </a:r>
            <a:r>
              <a:rPr lang="pt-BR" sz="1200" dirty="0" err="1" smtClean="0">
                <a:solidFill>
                  <a:schemeClr val="bg1"/>
                </a:solidFill>
              </a:rPr>
              <a:t>biblia</a:t>
            </a:r>
            <a:r>
              <a:rPr lang="pt-BR" sz="1200" dirty="0" smtClean="0">
                <a:solidFill>
                  <a:schemeClr val="bg1"/>
                </a:solidFill>
              </a:rPr>
              <a:t> e a palavra de Deus  semeada no meio do povo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D                                G           Gm          D               A           REFRÃO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cresceu </a:t>
            </a:r>
            <a:r>
              <a:rPr lang="pt-BR" sz="1200" dirty="0" err="1" smtClean="0">
                <a:solidFill>
                  <a:schemeClr val="bg1"/>
                </a:solidFill>
              </a:rPr>
              <a:t>cresceu</a:t>
            </a:r>
            <a:r>
              <a:rPr lang="pt-BR" sz="1200" dirty="0" smtClean="0">
                <a:solidFill>
                  <a:schemeClr val="bg1"/>
                </a:solidFill>
              </a:rPr>
              <a:t>, e nos transformou ensinando a viver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mundo  novo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F#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A              D                 A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Deus é bom e nos ensina a viver nos revela o caminho a seguir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G           Gm           D                                        E         E7              A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só no amor partilhando seu dons sua presença iremos sentir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F#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A             D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Somos  povo </a:t>
            </a:r>
            <a:r>
              <a:rPr lang="pt-BR" sz="1200" dirty="0" err="1" smtClean="0">
                <a:solidFill>
                  <a:schemeClr val="bg1"/>
                </a:solidFill>
              </a:rPr>
              <a:t>povo</a:t>
            </a:r>
            <a:r>
              <a:rPr lang="pt-BR" sz="1200" dirty="0" smtClean="0">
                <a:solidFill>
                  <a:schemeClr val="bg1"/>
                </a:solidFill>
              </a:rPr>
              <a:t> de Deus e formamos o reino de irmão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       Gm               D                                E            E7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 palavra que é viva nos guia e alimenta a nossa união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54015-A9EA-4FCA-833B-A66CCC97596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3086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1013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3849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79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476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4280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217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1530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6028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902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823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41FC-C37B-461E-AEBA-8B26DE4D0F3D}" type="datetimeFigureOut">
              <a:rPr lang="pt-BR" smtClean="0"/>
              <a:pPr/>
              <a:t>09/09/2017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3E46-A2E0-49A3-A37D-9CF5FA2BD59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0570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 smtClean="0">
                <a:solidFill>
                  <a:srgbClr val="FFFF00"/>
                </a:solidFill>
              </a:rPr>
              <a:t>B</a:t>
            </a:r>
            <a:r>
              <a:rPr lang="pt-BR" sz="3600" dirty="0" smtClean="0">
                <a:solidFill>
                  <a:srgbClr val="FFFF00"/>
                </a:solidFill>
              </a:rPr>
              <a:t>IBLIA E A PALAVRA DE DEUS  SEMEADA NO MEIO DO POVO QUE CRESCEU </a:t>
            </a:r>
            <a:r>
              <a:rPr lang="pt-BR" sz="3600" dirty="0" err="1" smtClean="0">
                <a:solidFill>
                  <a:srgbClr val="FFFF00"/>
                </a:solidFill>
              </a:rPr>
              <a:t>CRESCEU</a:t>
            </a:r>
            <a:r>
              <a:rPr lang="pt-BR" sz="3600" dirty="0" smtClean="0">
                <a:solidFill>
                  <a:srgbClr val="FFFF00"/>
                </a:solidFill>
              </a:rPr>
              <a:t>, E NOS TRANSFORMOU ENSINANDO A VIVER UM MUNDO  NOVO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Deus </a:t>
            </a:r>
            <a:r>
              <a:rPr lang="pt-BR" sz="3600" dirty="0" smtClean="0">
                <a:solidFill>
                  <a:srgbClr val="FFFF00"/>
                </a:solidFill>
              </a:rPr>
              <a:t>é bom e nos ensina a viver nos revela o caminho a </a:t>
            </a:r>
            <a:r>
              <a:rPr lang="pt-BR" sz="3600" dirty="0" smtClean="0">
                <a:solidFill>
                  <a:srgbClr val="FFFF00"/>
                </a:solidFill>
              </a:rPr>
              <a:t>seguir só </a:t>
            </a:r>
            <a:r>
              <a:rPr lang="pt-BR" sz="3600" dirty="0" smtClean="0">
                <a:solidFill>
                  <a:srgbClr val="FFFF00"/>
                </a:solidFill>
              </a:rPr>
              <a:t>no amor partilhando seu dons sua presença iremos </a:t>
            </a:r>
            <a:r>
              <a:rPr lang="pt-BR" sz="3600" dirty="0" smtClean="0">
                <a:solidFill>
                  <a:srgbClr val="FFFF00"/>
                </a:solidFill>
              </a:rPr>
              <a:t>sentir</a:t>
            </a: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Somos  povo povo de Deus e formamos o reino de irmão </a:t>
            </a: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 smtClean="0">
                <a:solidFill>
                  <a:srgbClr val="FFFF00"/>
                </a:solidFill>
              </a:rPr>
              <a:t>a palavra que é viva nos guia e alimenta a nossa união</a:t>
            </a: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6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 BIBLIA E A PALAVRA DE DEUS  SEMEADA NO MEIO DO POVO QUE CRESCEU CRESCEU, E NOS TRANSFORMOU ENSINANDO A VIVER UM MUNDO  NOVO Deus é bom e nos ensina a viver nos revela o caminho a seguir só no amor partilhando seu dons sua presença iremos sentir Somos  povo povo de Deus e formamos o reino de irmão e a palavra que é viva nos guia e alimenta a nossa união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BIBLIA A PALAVRA DE DEUS                                                                                 D                  G             Gm              D              E            A                                  A biblia e a palavra de Deus  semeada no meio do povo                                                D                                G           Gm          D               A           REFRÃO                        que cresceu cresceu, e nos transformou ensinando a viver                          D um mundo  novo      F#                                Bm                            A              D                 A                 Deus é bom e nos ensina a viver nos revela o caminho a seguir   G           Gm           D                                        E         E7              A   só no amor partilhando seu dons sua presença iremos sentir     F#                    Bm                              A             D                 A Somos  povo povo de Deus e formamos o reino de irmão   G       Gm               D                                E            E7            A e a palavra que é viva nos guia e alimenta a nossa união</dc:title>
  <dc:creator>Usuário do Windows</dc:creator>
  <cp:lastModifiedBy>MARCELO</cp:lastModifiedBy>
  <cp:revision>5</cp:revision>
  <dcterms:created xsi:type="dcterms:W3CDTF">2015-03-15T00:26:59Z</dcterms:created>
  <dcterms:modified xsi:type="dcterms:W3CDTF">2017-09-09T20:02:02Z</dcterms:modified>
</cp:coreProperties>
</file>