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1900" autoAdjust="0"/>
  </p:normalViewPr>
  <p:slideViewPr>
    <p:cSldViewPr>
      <p:cViewPr varScale="1">
        <p:scale>
          <a:sx n="57" d="100"/>
          <a:sy n="57" d="100"/>
        </p:scale>
        <p:origin x="-174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97B8A-A7C9-4F06-BF2B-1F2AB308E7F7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1E886B-9FA9-40AC-BC56-6D771B8C6E09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ALELUIA MINHA ALMA </a:t>
            </a:r>
            <a:r>
              <a:rPr lang="pt-BR" sz="1200" smtClean="0">
                <a:solidFill>
                  <a:schemeClr val="bg1"/>
                </a:solidFill>
              </a:rPr>
              <a:t>ABRIREI                </a:t>
            </a:r>
            <a:endParaRPr lang="pt-BR" sz="900" smtClean="0">
              <a:solidFill>
                <a:schemeClr val="bg1"/>
              </a:solidFill>
            </a:endParaRPr>
          </a:p>
          <a:p>
            <a:r>
              <a:rPr lang="pt-BR" sz="900" smtClean="0">
                <a:solidFill>
                  <a:schemeClr val="bg1"/>
                </a:solidFill>
              </a:rPr>
              <a:t> </a:t>
            </a:r>
            <a:r>
              <a:rPr lang="pt-BR" sz="900" dirty="0" smtClean="0">
                <a:solidFill>
                  <a:schemeClr val="bg1"/>
                </a:solidFill>
              </a:rPr>
              <a:t/>
            </a:r>
            <a:br>
              <a:rPr lang="pt-BR" sz="9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  F#m   G    D  G              Em     C       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A...</a:t>
            </a:r>
            <a:r>
              <a:rPr lang="pt-BR" sz="1200" dirty="0" err="1" smtClean="0">
                <a:solidFill>
                  <a:schemeClr val="bg1"/>
                </a:solidFill>
              </a:rPr>
              <a:t>leluia</a:t>
            </a:r>
            <a:r>
              <a:rPr lang="pt-BR" sz="1200" dirty="0" smtClean="0">
                <a:solidFill>
                  <a:schemeClr val="bg1"/>
                </a:solidFill>
              </a:rPr>
              <a:t>,     aleluia a    mi.....</a:t>
            </a:r>
            <a:r>
              <a:rPr lang="pt-BR" sz="1200" dirty="0" err="1" smtClean="0">
                <a:solidFill>
                  <a:schemeClr val="bg1"/>
                </a:solidFill>
              </a:rPr>
              <a:t>nh'alma</a:t>
            </a:r>
            <a:r>
              <a:rPr lang="pt-BR" sz="1200" dirty="0" smtClean="0">
                <a:solidFill>
                  <a:schemeClr val="bg1"/>
                </a:solidFill>
              </a:rPr>
              <a:t> a..</a:t>
            </a:r>
            <a:r>
              <a:rPr lang="pt-BR" sz="1200" dirty="0" err="1" smtClean="0">
                <a:solidFill>
                  <a:schemeClr val="bg1"/>
                </a:solidFill>
              </a:rPr>
              <a:t>brirei</a:t>
            </a:r>
            <a:r>
              <a:rPr lang="pt-BR" sz="1200" dirty="0" smtClean="0">
                <a:solidFill>
                  <a:schemeClr val="bg1"/>
                </a:solidFill>
              </a:rPr>
              <a:t>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D    F#m    G    D     G     A          D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A...</a:t>
            </a:r>
            <a:r>
              <a:rPr lang="pt-BR" sz="1200" dirty="0" err="1" smtClean="0">
                <a:solidFill>
                  <a:schemeClr val="bg1"/>
                </a:solidFill>
              </a:rPr>
              <a:t>leluia</a:t>
            </a:r>
            <a:r>
              <a:rPr lang="pt-BR" sz="1200" dirty="0" smtClean="0">
                <a:solidFill>
                  <a:schemeClr val="bg1"/>
                </a:solidFill>
              </a:rPr>
              <a:t>,    aleluia, Cristo é meu Rei!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       B7    A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A                B7    E        B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A..</a:t>
            </a:r>
            <a:r>
              <a:rPr lang="pt-BR" sz="1200" dirty="0" err="1" smtClean="0">
                <a:solidFill>
                  <a:schemeClr val="bg1"/>
                </a:solidFill>
              </a:rPr>
              <a:t>leluia</a:t>
            </a:r>
            <a:r>
              <a:rPr lang="pt-BR" sz="1200" dirty="0" smtClean="0">
                <a:solidFill>
                  <a:schemeClr val="bg1"/>
                </a:solidFill>
              </a:rPr>
              <a:t>,    aleluia a    mi.....</a:t>
            </a:r>
            <a:r>
              <a:rPr lang="pt-BR" sz="1200" dirty="0" err="1" smtClean="0">
                <a:solidFill>
                  <a:schemeClr val="bg1"/>
                </a:solidFill>
              </a:rPr>
              <a:t>nh'alma</a:t>
            </a:r>
            <a:r>
              <a:rPr lang="pt-BR" sz="1200" dirty="0" smtClean="0">
                <a:solidFill>
                  <a:schemeClr val="bg1"/>
                </a:solidFill>
              </a:rPr>
              <a:t> a...</a:t>
            </a:r>
            <a:r>
              <a:rPr lang="pt-BR" sz="1200" dirty="0" err="1" smtClean="0">
                <a:solidFill>
                  <a:schemeClr val="bg1"/>
                </a:solidFill>
              </a:rPr>
              <a:t>brirei</a:t>
            </a:r>
            <a:r>
              <a:rPr lang="pt-BR" sz="1200" dirty="0" smtClean="0">
                <a:solidFill>
                  <a:schemeClr val="bg1"/>
                </a:solidFill>
              </a:rPr>
              <a:t>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E       B7     A    E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B          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A...</a:t>
            </a:r>
            <a:r>
              <a:rPr lang="pt-BR" sz="1200" dirty="0" err="1" smtClean="0">
                <a:solidFill>
                  <a:schemeClr val="bg1"/>
                </a:solidFill>
              </a:rPr>
              <a:t>leluia</a:t>
            </a:r>
            <a:r>
              <a:rPr lang="pt-BR" sz="1200" dirty="0" smtClean="0">
                <a:solidFill>
                  <a:schemeClr val="bg1"/>
                </a:solidFill>
              </a:rPr>
              <a:t>,    aleluia, Cristo é meu Rei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1E886B-9FA9-40AC-BC56-6D771B8C6E09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1299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91988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035482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8245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326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5926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06917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031843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45355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9089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8419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B63E1-FB62-483B-99FC-FE522B890766}" type="datetimeFigureOut">
              <a:rPr lang="pt-BR" smtClean="0"/>
              <a:pPr/>
              <a:t>19/03/2016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3E510F-D402-47F4-85BF-40754BA5FBD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520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ALELUIA MINHA ALMA </a:t>
            </a:r>
            <a:r>
              <a:rPr lang="pt-BR" sz="4000" smtClean="0">
                <a:solidFill>
                  <a:srgbClr val="FFFF00"/>
                </a:solidFill>
              </a:rPr>
              <a:t>ABRIREI               </a:t>
            </a:r>
            <a:r>
              <a:rPr lang="pt-BR" sz="2400" smtClean="0">
                <a:solidFill>
                  <a:srgbClr val="FFFF00"/>
                </a:solidFill>
              </a:rPr>
              <a:t> </a:t>
            </a:r>
            <a:r>
              <a:rPr lang="pt-BR" sz="2400" dirty="0" smtClean="0">
                <a:solidFill>
                  <a:srgbClr val="FFFF00"/>
                </a:solidFill>
              </a:rPr>
              <a:t/>
            </a:r>
            <a:br>
              <a:rPr lang="pt-BR" sz="24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Aleluia,     aleluia a    </a:t>
            </a:r>
            <a:r>
              <a:rPr lang="pt-BR" sz="4000" dirty="0" err="1" smtClean="0">
                <a:solidFill>
                  <a:srgbClr val="FFFF00"/>
                </a:solidFill>
              </a:rPr>
              <a:t>minh'alma</a:t>
            </a:r>
            <a:r>
              <a:rPr lang="pt-BR" sz="4000" dirty="0" smtClean="0">
                <a:solidFill>
                  <a:srgbClr val="FFFF00"/>
                </a:solidFill>
              </a:rPr>
              <a:t> abrirei.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Aleluia,    aleluia, Cristo é meu Rei!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Aleluia,    aleluia a    </a:t>
            </a:r>
            <a:r>
              <a:rPr lang="pt-BR" sz="4000" dirty="0" err="1" smtClean="0">
                <a:solidFill>
                  <a:srgbClr val="FFFF00"/>
                </a:solidFill>
              </a:rPr>
              <a:t>minh'alma</a:t>
            </a:r>
            <a:r>
              <a:rPr lang="pt-BR" sz="4000" dirty="0" smtClean="0">
                <a:solidFill>
                  <a:srgbClr val="FFFF00"/>
                </a:solidFill>
              </a:rPr>
              <a:t> abrirei.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 Aleluia,    aleluia, Cristo é meu Rei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51104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ALELUIA MINHA ALMA ABRIREI                   Aleluia,     aleluia a    minh'alma abrirei.  Aleluia,    aleluia, Cristo é meu Rei!   Aleluia,    aleluia a    minh'alma abrirei.  Aleluia,    aleluia, Cristo é meu Rei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ALELUIA MINHA ALMA ABRIREI                EVANGELHO   D      F#m     G     D   G                Em       C        A  A...leluia,     aleluia a    mi.....nh'alma a..brirei.  D    F#m      G     D     G       A            D   B7  A...leluia,    aleluia, Cristo é meu Rei!   E       B7      A     E  A                  B7       E         B  A..leluia,    aleluia a    mi.....nh'alma a...brirei.  E       B7        A     E       A     B            E  A...leluia,    aleluia, Cristo é meu Rei</dc:title>
  <dc:creator>Usuário do Windows</dc:creator>
  <cp:lastModifiedBy>MARCELO</cp:lastModifiedBy>
  <cp:revision>5</cp:revision>
  <dcterms:created xsi:type="dcterms:W3CDTF">2015-03-15T00:43:30Z</dcterms:created>
  <dcterms:modified xsi:type="dcterms:W3CDTF">2016-03-19T22:11:40Z</dcterms:modified>
</cp:coreProperties>
</file>