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18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28774-F572-42D3-A1C8-F303E9A32326}" type="datetimeFigureOut">
              <a:rPr lang="pt-BR" smtClean="0"/>
              <a:t>08/04/2016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4A4E-2C6B-44F2-BB4E-4D10ED4D578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C             G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Em   F   C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Buscai primeiro o reino de Deus e a sua justiça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C             G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Em      F    C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G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E tudo o mais vós será acrescentado , Aleluia , Aleluia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C            G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Em    F        C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Não só de pão o Homem viverá , mas de toda palavra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C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G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Em   F   C          G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Que procede da boca de Deus Aleluia , Aleluia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C              G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Em      F            C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Se vos perseguem por causa de mim , não esqueçais o porque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C         G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smtClean="0">
                <a:solidFill>
                  <a:schemeClr val="bg1"/>
                </a:solidFill>
              </a:rPr>
              <a:t>               Em  </a:t>
            </a:r>
            <a:r>
              <a:rPr lang="pt-BR" sz="1200" dirty="0" smtClean="0">
                <a:solidFill>
                  <a:schemeClr val="bg1"/>
                </a:solidFill>
              </a:rPr>
              <a:t>F    </a:t>
            </a:r>
            <a:r>
              <a:rPr lang="pt-BR" sz="1200" smtClean="0">
                <a:solidFill>
                  <a:schemeClr val="bg1"/>
                </a:solidFill>
              </a:rPr>
              <a:t>C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G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Não é o servo maior que o senhor Aleluia , Aleluia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4A4E-2C6B-44F2-BB4E-4D10ED4D578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6833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85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66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686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43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417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336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87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7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8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1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D1A2-E085-4B1A-818F-5404EF532422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429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4800" b="1" i="1" u="sng" dirty="0">
                <a:solidFill>
                  <a:srgbClr val="FFFF00"/>
                </a:solidFill>
              </a:rPr>
              <a:t>Buscai </a:t>
            </a:r>
            <a:r>
              <a:rPr lang="pt-BR" sz="4800" b="1" i="1" u="sng" dirty="0" smtClean="0">
                <a:solidFill>
                  <a:srgbClr val="FFFF00"/>
                </a:solidFill>
              </a:rPr>
              <a:t>primeiro</a:t>
            </a:r>
            <a:r>
              <a:rPr lang="pt-BR" sz="3200" dirty="0" smtClean="0">
                <a:solidFill>
                  <a:srgbClr val="FFFF00"/>
                </a:solidFill>
              </a:rPr>
              <a:t>                                                                                                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Buscai </a:t>
            </a:r>
            <a:r>
              <a:rPr lang="pt-BR" sz="4000" dirty="0">
                <a:solidFill>
                  <a:srgbClr val="FFFF00"/>
                </a:solidFill>
              </a:rPr>
              <a:t>primeiro o reino de Deus e a sua </a:t>
            </a:r>
            <a:r>
              <a:rPr lang="pt-BR" sz="4000" dirty="0" smtClean="0">
                <a:solidFill>
                  <a:srgbClr val="FFFF00"/>
                </a:solidFill>
              </a:rPr>
              <a:t>justiça</a:t>
            </a:r>
            <a:r>
              <a:rPr lang="pt-BR" sz="4000" dirty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E </a:t>
            </a:r>
            <a:r>
              <a:rPr lang="pt-BR" sz="4000" dirty="0">
                <a:solidFill>
                  <a:srgbClr val="FFFF00"/>
                </a:solidFill>
              </a:rPr>
              <a:t>tudo o mais vós será acrescentado , Aleluia , </a:t>
            </a:r>
            <a:r>
              <a:rPr lang="pt-BR" sz="4000" dirty="0" smtClean="0">
                <a:solidFill>
                  <a:srgbClr val="FFFF00"/>
                </a:solidFill>
              </a:rPr>
              <a:t>Aleluia</a:t>
            </a:r>
            <a:r>
              <a:rPr lang="pt-BR" sz="4000" dirty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Não </a:t>
            </a:r>
            <a:r>
              <a:rPr lang="pt-BR" sz="4000" dirty="0">
                <a:solidFill>
                  <a:srgbClr val="FFFF00"/>
                </a:solidFill>
              </a:rPr>
              <a:t>só de pão o Homem viverá , mas de toda </a:t>
            </a:r>
            <a:r>
              <a:rPr lang="pt-BR" sz="4000" dirty="0" smtClean="0">
                <a:solidFill>
                  <a:srgbClr val="FFFF00"/>
                </a:solidFill>
              </a:rPr>
              <a:t>palavra</a:t>
            </a:r>
            <a:r>
              <a:rPr lang="pt-BR" sz="4000" dirty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Que </a:t>
            </a:r>
            <a:r>
              <a:rPr lang="pt-BR" sz="4000" dirty="0">
                <a:solidFill>
                  <a:srgbClr val="FFFF00"/>
                </a:solidFill>
              </a:rPr>
              <a:t>procede da boca de Deus Aleluia , </a:t>
            </a:r>
            <a:r>
              <a:rPr lang="pt-BR" sz="4000" dirty="0" smtClean="0">
                <a:solidFill>
                  <a:srgbClr val="FFFF00"/>
                </a:solidFill>
              </a:rPr>
              <a:t>Aleluia</a:t>
            </a:r>
            <a:r>
              <a:rPr lang="pt-BR" sz="4000" dirty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Se </a:t>
            </a:r>
            <a:r>
              <a:rPr lang="pt-BR" sz="4000" dirty="0">
                <a:solidFill>
                  <a:srgbClr val="FFFF00"/>
                </a:solidFill>
              </a:rPr>
              <a:t>vos perseguem por causa de mim , não esqueçais o </a:t>
            </a:r>
            <a:r>
              <a:rPr lang="pt-BR" sz="4000" dirty="0" smtClean="0">
                <a:solidFill>
                  <a:srgbClr val="FFFF00"/>
                </a:solidFill>
              </a:rPr>
              <a:t>porque</a:t>
            </a: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Não </a:t>
            </a:r>
            <a:r>
              <a:rPr lang="pt-BR" sz="4000" dirty="0">
                <a:solidFill>
                  <a:srgbClr val="FFFF00"/>
                </a:solidFill>
              </a:rPr>
              <a:t>é o servo maior que o senhor Aleluia , </a:t>
            </a:r>
            <a:r>
              <a:rPr lang="pt-BR" sz="4000" dirty="0" smtClean="0">
                <a:solidFill>
                  <a:srgbClr val="FFFF00"/>
                </a:solidFill>
              </a:rPr>
              <a:t>Aleluia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2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Buscai primeiro                                                                                                   Buscai primeiro o reino de Deus e a sua justiça  E tudo o mais vós será acrescentado , Aleluia , Aleluia  Não só de pão o Homem viverá , mas de toda palavra Que procede da boca de Deus Aleluia , Aleluia Se vos perseguem por causa de mim , não esqueçais o porque  Não é o servo maior que o senhor Aleluia , Aleluia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                                                                                                 EVANGELHO  Tom: C      C                G           Am          Em   F      C         G     Buscai primeiro o reino de Deus e a sua justiça     C                G             Am               Em       F     C            G C     E tudo o mais vós será acrescentado , Aleluia , Aleluia     C                  G        Am               Em    F         C           G     Não só de pão o Homem viverá , mas de toda palavra         C          G           Am          Em   F     C             G  C     Que procede da boca de Deus Aleluia , Aleluia     C                  G                 Am            Em      F                C              Se vos perseguem por causa de mim , não esqueçais o            G porque     C              G            Am           Em         F    C             G  C     Não é o servo maior que o senhor Aleluia , Aleluia</dc:title>
  <dc:creator>Usuário do Windows</dc:creator>
  <cp:lastModifiedBy>MARCELO</cp:lastModifiedBy>
  <cp:revision>4</cp:revision>
  <dcterms:created xsi:type="dcterms:W3CDTF">2015-03-15T00:45:27Z</dcterms:created>
  <dcterms:modified xsi:type="dcterms:W3CDTF">2016-04-08T03:28:40Z</dcterms:modified>
</cp:coreProperties>
</file>