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72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13/06/2017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b="1" dirty="0" smtClean="0"/>
              <a:t>E</a:t>
            </a:r>
            <a:r>
              <a:rPr lang="pt-BR" dirty="0" smtClean="0"/>
              <a:t> </a:t>
            </a:r>
            <a:r>
              <a:rPr lang="pt-BR" b="1" dirty="0" smtClean="0"/>
              <a:t>             </a:t>
            </a:r>
            <a:r>
              <a:rPr lang="pt-BR" dirty="0" smtClean="0"/>
              <a:t> </a:t>
            </a:r>
            <a:r>
              <a:rPr lang="pt-BR" b="1" dirty="0" smtClean="0"/>
              <a:t>C#m           </a:t>
            </a:r>
            <a:r>
              <a:rPr lang="pt-BR" b="1" baseline="0" dirty="0" smtClean="0"/>
              <a:t>            </a:t>
            </a:r>
            <a:r>
              <a:rPr lang="pt-BR" dirty="0" smtClean="0"/>
              <a:t> </a:t>
            </a:r>
            <a:r>
              <a:rPr lang="pt-BR" b="1" dirty="0" smtClean="0"/>
              <a:t>A</a:t>
            </a:r>
            <a:r>
              <a:rPr lang="pt-BR" dirty="0" smtClean="0"/>
              <a:t>                   </a:t>
            </a:r>
            <a:r>
              <a:rPr lang="pt-BR" b="1" dirty="0" smtClean="0"/>
              <a:t>B7</a:t>
            </a:r>
            <a:r>
              <a:rPr lang="pt-BR" dirty="0" smtClean="0"/>
              <a:t> </a:t>
            </a:r>
          </a:p>
          <a:p>
            <a:pPr algn="l"/>
            <a:r>
              <a:rPr lang="pt-BR" dirty="0" smtClean="0"/>
              <a:t>Vamos cantar,cantar na paz do meu Senhor Jesus</a:t>
            </a:r>
          </a:p>
          <a:p>
            <a:pPr algn="l"/>
            <a:r>
              <a:rPr lang="pt-BR" dirty="0" smtClean="0"/>
              <a:t> </a:t>
            </a:r>
            <a:r>
              <a:rPr lang="pt-BR" b="1" dirty="0" smtClean="0"/>
              <a:t>E</a:t>
            </a:r>
            <a:r>
              <a:rPr lang="pt-BR" dirty="0" smtClean="0"/>
              <a:t>                   </a:t>
            </a:r>
            <a:r>
              <a:rPr lang="pt-BR" b="1" dirty="0" smtClean="0"/>
              <a:t>C#m</a:t>
            </a:r>
            <a:r>
              <a:rPr lang="pt-BR" dirty="0" smtClean="0"/>
              <a:t>                             </a:t>
            </a:r>
            <a:r>
              <a:rPr lang="pt-BR" b="1" dirty="0" smtClean="0"/>
              <a:t>A</a:t>
            </a:r>
            <a:r>
              <a:rPr lang="pt-BR" dirty="0" smtClean="0"/>
              <a:t>             </a:t>
            </a:r>
            <a:r>
              <a:rPr lang="pt-BR" b="1" dirty="0" smtClean="0"/>
              <a:t>B7</a:t>
            </a:r>
            <a:r>
              <a:rPr lang="pt-BR" dirty="0" smtClean="0"/>
              <a:t> </a:t>
            </a:r>
          </a:p>
          <a:p>
            <a:pPr algn="l"/>
            <a:r>
              <a:rPr lang="pt-BR" dirty="0" smtClean="0"/>
              <a:t>Deixar que o amor de Deus se torne em nossa vida luz. </a:t>
            </a:r>
          </a:p>
          <a:p>
            <a:pPr algn="l"/>
            <a:r>
              <a:rPr lang="pt-BR" b="1" dirty="0" smtClean="0"/>
              <a:t>                     G#m</a:t>
            </a:r>
            <a:r>
              <a:rPr lang="pt-BR" dirty="0" smtClean="0"/>
              <a:t>  </a:t>
            </a:r>
            <a:r>
              <a:rPr lang="pt-BR" b="1" dirty="0" smtClean="0"/>
              <a:t>C#m A7                        </a:t>
            </a:r>
            <a:r>
              <a:rPr lang="pt-BR" dirty="0" smtClean="0"/>
              <a:t> </a:t>
            </a:r>
            <a:r>
              <a:rPr lang="pt-BR" b="1" dirty="0" smtClean="0"/>
              <a:t>B7</a:t>
            </a:r>
            <a:r>
              <a:rPr lang="pt-BR" dirty="0" smtClean="0"/>
              <a:t> </a:t>
            </a:r>
          </a:p>
          <a:p>
            <a:pPr algn="l"/>
            <a:r>
              <a:rPr lang="pt-BR" dirty="0" smtClean="0"/>
              <a:t>É tão bom estar aqui juntos, louvando ao Senhor</a:t>
            </a:r>
          </a:p>
          <a:p>
            <a:pPr algn="l"/>
            <a:r>
              <a:rPr lang="pt-BR" dirty="0" smtClean="0"/>
              <a:t>                        </a:t>
            </a:r>
            <a:r>
              <a:rPr lang="pt-BR" b="1" dirty="0" smtClean="0"/>
              <a:t>G#m</a:t>
            </a:r>
            <a:r>
              <a:rPr lang="pt-BR" dirty="0" smtClean="0"/>
              <a:t> </a:t>
            </a:r>
            <a:r>
              <a:rPr lang="pt-BR" b="1" dirty="0" smtClean="0"/>
              <a:t>C#m</a:t>
            </a:r>
            <a:r>
              <a:rPr lang="pt-BR" dirty="0" smtClean="0"/>
              <a:t>    </a:t>
            </a:r>
            <a:r>
              <a:rPr lang="pt-BR" b="1" dirty="0" smtClean="0"/>
              <a:t>A7+</a:t>
            </a:r>
            <a:r>
              <a:rPr lang="pt-BR" dirty="0" smtClean="0"/>
              <a:t>                       </a:t>
            </a:r>
            <a:r>
              <a:rPr lang="pt-BR" b="1" dirty="0" smtClean="0"/>
              <a:t>B7</a:t>
            </a:r>
            <a:r>
              <a:rPr lang="pt-BR" dirty="0" smtClean="0"/>
              <a:t>  </a:t>
            </a:r>
          </a:p>
          <a:p>
            <a:pPr algn="l"/>
            <a:r>
              <a:rPr lang="pt-BR" dirty="0" smtClean="0"/>
              <a:t>Soltar a nossa voz e assim exaltar o Deus de Amor..or..</a:t>
            </a:r>
            <a:r>
              <a:rPr lang="pt-BR" dirty="0" err="1" smtClean="0"/>
              <a:t>or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pt-BR" dirty="0" smtClean="0">
                <a:solidFill>
                  <a:srgbClr val="FFFF00"/>
                </a:solidFill>
              </a:rPr>
              <a:t>  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13/06/2017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13/06/2017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13/06/2017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13/06/2017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13/06/2017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Vamos </a:t>
            </a:r>
            <a:r>
              <a:rPr lang="pt-BR" sz="4800" dirty="0" smtClean="0">
                <a:solidFill>
                  <a:srgbClr val="FFFF00"/>
                </a:solidFill>
              </a:rPr>
              <a:t>cantar,cantar na paz do meu Senhor </a:t>
            </a:r>
            <a:r>
              <a:rPr lang="pt-BR" sz="4800" dirty="0" smtClean="0">
                <a:solidFill>
                  <a:srgbClr val="FFFF00"/>
                </a:solidFill>
              </a:rPr>
              <a:t>Jesus</a:t>
            </a:r>
          </a:p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Deixar </a:t>
            </a:r>
            <a:r>
              <a:rPr lang="pt-BR" sz="4800" dirty="0" smtClean="0">
                <a:solidFill>
                  <a:srgbClr val="FFFF00"/>
                </a:solidFill>
              </a:rPr>
              <a:t>que o amor de Deus se torne em nossa vida luz. </a:t>
            </a:r>
            <a:endParaRPr lang="pt-BR" sz="4800" dirty="0" smtClean="0">
              <a:solidFill>
                <a:srgbClr val="FFFF00"/>
              </a:solidFill>
            </a:endParaRPr>
          </a:p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É </a:t>
            </a:r>
            <a:r>
              <a:rPr lang="pt-BR" sz="4800" dirty="0" smtClean="0">
                <a:solidFill>
                  <a:srgbClr val="FFFF00"/>
                </a:solidFill>
              </a:rPr>
              <a:t>tão bom estar aqui juntos, louvando ao </a:t>
            </a:r>
            <a:r>
              <a:rPr lang="pt-BR" sz="4800" dirty="0" smtClean="0">
                <a:solidFill>
                  <a:srgbClr val="FFFF00"/>
                </a:solidFill>
              </a:rPr>
              <a:t>Senhor</a:t>
            </a:r>
          </a:p>
          <a:p>
            <a:pPr algn="l"/>
            <a:r>
              <a:rPr lang="pt-BR" sz="4800" dirty="0" smtClean="0">
                <a:solidFill>
                  <a:srgbClr val="FFFF00"/>
                </a:solidFill>
              </a:rPr>
              <a:t>Soltar </a:t>
            </a:r>
            <a:r>
              <a:rPr lang="pt-BR" sz="4800" dirty="0" smtClean="0">
                <a:solidFill>
                  <a:srgbClr val="FFFF00"/>
                </a:solidFill>
              </a:rPr>
              <a:t>a nossa voz e assim exaltar o Deus de Amor..or..</a:t>
            </a:r>
            <a:r>
              <a:rPr lang="pt-BR" sz="4800" dirty="0" err="1" smtClean="0">
                <a:solidFill>
                  <a:srgbClr val="FFFF00"/>
                </a:solidFill>
              </a:rPr>
              <a:t>or</a:t>
            </a:r>
            <a:r>
              <a:rPr lang="pt-BR" sz="4800" dirty="0" smtClean="0">
                <a:solidFill>
                  <a:srgbClr val="FFFF00"/>
                </a:solidFill>
              </a:rPr>
              <a:t> </a:t>
            </a:r>
            <a:br>
              <a:rPr lang="pt-BR" sz="4800" dirty="0" smtClean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   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113</Words>
  <Application>Microsoft Office PowerPoint</Application>
  <PresentationFormat>Apresentação na tela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13</cp:revision>
  <dcterms:created xsi:type="dcterms:W3CDTF">2016-06-04T17:36:16Z</dcterms:created>
  <dcterms:modified xsi:type="dcterms:W3CDTF">2017-06-13T17:22:24Z</dcterms:modified>
</cp:coreProperties>
</file>