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95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3AF96-6BD6-4234-B65B-F4BA1251A69C}" type="datetimeFigureOut">
              <a:rPr lang="pt-BR" smtClean="0"/>
              <a:t>31/05/2018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BCF97-FD5E-4529-BA58-48DD9E3A14B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F#m                 Em          A                D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 minha senhora e também minha mãe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eu me ofereço inteiramente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Em     A           D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Em          A                 D   A     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todo vós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em prova da minha  devoção eu hoje vos dou meu coração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  D                                         F#m                    Em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consagro a vos meus olhos meus ouvidos minha boca tudo o que sou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D   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baseline="0" dirty="0" smtClean="0">
                <a:solidFill>
                  <a:srgbClr val="FFFF00"/>
                </a:solidFill>
              </a:rPr>
              <a:t>Em              A            D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desejo que a vós pertença incomparável mãe  guardai-me defendei-me  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      Em                 A                 D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como filho e propriedade vossa amém  (2X)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BCF97-FD5E-4529-BA58-48DD9E3A14B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771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1859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059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405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9524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3892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294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9629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687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2847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995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E742-D36C-4045-96A9-4355FE94710E}" type="datetimeFigureOut">
              <a:rPr lang="pt-BR" smtClean="0"/>
              <a:pPr/>
              <a:t>31/05/2018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7157-A95A-4C66-AD29-9431613DF8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619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O </a:t>
            </a:r>
            <a:r>
              <a:rPr lang="pt-BR" sz="4000" dirty="0" smtClean="0">
                <a:solidFill>
                  <a:srgbClr val="FFFF00"/>
                </a:solidFill>
              </a:rPr>
              <a:t>minha senhora e também minha mãe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eu me ofereço inteiramente todo vós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e em </a:t>
            </a:r>
            <a:r>
              <a:rPr lang="pt-BR" sz="4000" dirty="0" smtClean="0">
                <a:solidFill>
                  <a:srgbClr val="FFFF00"/>
                </a:solidFill>
              </a:rPr>
              <a:t>prova da minha  devoção </a:t>
            </a:r>
            <a:r>
              <a:rPr lang="pt-BR" sz="4000" dirty="0" smtClean="0">
                <a:solidFill>
                  <a:srgbClr val="FFFF00"/>
                </a:solidFill>
              </a:rPr>
              <a:t>eu </a:t>
            </a:r>
            <a:r>
              <a:rPr lang="pt-BR" sz="4000" dirty="0" smtClean="0">
                <a:solidFill>
                  <a:srgbClr val="FFFF00"/>
                </a:solidFill>
              </a:rPr>
              <a:t>hoje vos </a:t>
            </a:r>
            <a:r>
              <a:rPr lang="pt-BR" sz="4000" dirty="0" smtClean="0">
                <a:solidFill>
                  <a:srgbClr val="FFFF00"/>
                </a:solidFill>
              </a:rPr>
              <a:t>dou </a:t>
            </a:r>
            <a:r>
              <a:rPr lang="pt-BR" sz="4000" dirty="0" smtClean="0">
                <a:solidFill>
                  <a:srgbClr val="FFFF00"/>
                </a:solidFill>
              </a:rPr>
              <a:t>meu coração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consagro </a:t>
            </a:r>
            <a:r>
              <a:rPr lang="pt-BR" sz="4000" dirty="0" smtClean="0">
                <a:solidFill>
                  <a:srgbClr val="FFFF00"/>
                </a:solidFill>
              </a:rPr>
              <a:t>a vos meus olhos meus ouvidos minha </a:t>
            </a:r>
            <a:r>
              <a:rPr lang="pt-BR" sz="4000" dirty="0" smtClean="0">
                <a:solidFill>
                  <a:srgbClr val="FFFF00"/>
                </a:solidFill>
              </a:rPr>
              <a:t>boca tudo </a:t>
            </a:r>
            <a:r>
              <a:rPr lang="pt-BR" sz="4000" dirty="0" smtClean="0">
                <a:solidFill>
                  <a:srgbClr val="FFFF00"/>
                </a:solidFill>
              </a:rPr>
              <a:t>o que sou desejo que a vós </a:t>
            </a:r>
            <a:r>
              <a:rPr lang="pt-BR" sz="4000" dirty="0" smtClean="0">
                <a:solidFill>
                  <a:srgbClr val="FFFF00"/>
                </a:solidFill>
              </a:rPr>
              <a:t>pertença incomparável </a:t>
            </a:r>
            <a:r>
              <a:rPr lang="pt-BR" sz="4000" dirty="0" smtClean="0">
                <a:solidFill>
                  <a:srgbClr val="FFFF00"/>
                </a:solidFill>
              </a:rPr>
              <a:t>mãe  guardai-me defendei-me </a:t>
            </a:r>
            <a:r>
              <a:rPr lang="pt-BR" sz="4000" dirty="0" smtClean="0">
                <a:solidFill>
                  <a:srgbClr val="FFFF00"/>
                </a:solidFill>
              </a:rPr>
              <a:t> como filho </a:t>
            </a:r>
            <a:r>
              <a:rPr lang="pt-BR" sz="4000" dirty="0" smtClean="0">
                <a:solidFill>
                  <a:srgbClr val="FFFF00"/>
                </a:solidFill>
              </a:rPr>
              <a:t>e propriedade vossa amém  (2X)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25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</Words>
  <Application>Microsoft Office PowerPoint</Application>
  <PresentationFormat>Apresentação na tela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O minha senhora e também minha mãe  eu me ofereço inteiramente todo vós e em prova da minha  devoção eu hoje vos dou meu coração consagro a vos meus olhos meus ouvidos minha boca tudo o que sou desejo que a vós pertença incomparável mãe  guardai-me defendei-me  como filho e propriedade vossa amém  (2X)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CONSAGRAÇÃO A NOSSA SENHORA A                                        C#m            O minha senhora e também minha mãe Bm              D                   A                   F#m eu me ofereço inteiramente todo vós Bm       E              A                F#m     Bm            E                               A e em prova da minha devoção eu hoje vos dou dou meu coração         A                                                     C#m  consagro a vos meus olhos meus ouvidos minha boca Bm                D         A                            F#m  tudo o que sou desejo que a vós pertença    Bm                   E              A                   F#m incomparável mãe guardai-me defendei-me              Bm                     E                       A como coisa e propriedade vossa amém  (2X)</dc:title>
  <dc:creator>Usuário do Windows</dc:creator>
  <cp:lastModifiedBy>MARCELO</cp:lastModifiedBy>
  <cp:revision>4</cp:revision>
  <dcterms:created xsi:type="dcterms:W3CDTF">2015-03-13T01:45:16Z</dcterms:created>
  <dcterms:modified xsi:type="dcterms:W3CDTF">2018-05-31T21:00:33Z</dcterms:modified>
</cp:coreProperties>
</file>