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9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05BF1-6B57-431E-A2DC-6BF283455B90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0F997-6A6C-4942-9943-FA71FB271D7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C#m         F#         B            E       C#m       F#         B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Cordeiro de Deus que tirais o pecado do mundo, tende piedade de nós(2x)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C#m         F#         B            E          C#m    F#       E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Cordeiro de Deus que tirais o pecado do mundo,     dai-nos a tua paz!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C#m    F#             B       E            </a:t>
            </a:r>
            <a:r>
              <a:rPr lang="pt-BR" sz="1200" baseline="0" smtClean="0">
                <a:solidFill>
                  <a:srgbClr val="FFFF00"/>
                </a:solidFill>
              </a:rPr>
              <a:t>C#m      F#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100" dirty="0" smtClean="0">
                <a:solidFill>
                  <a:srgbClr val="FFFF00"/>
                </a:solidFill>
              </a:rPr>
              <a:t>Dai-nos tua paz!  Dai-nos tua paz!  Dai-nos tua paz!  Amém!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 smtClean="0">
                <a:solidFill>
                  <a:srgbClr val="FFFF00"/>
                </a:solidFill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solidFill>
                <a:srgbClr val="FFFF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0F997-6A6C-4942-9943-FA71FB271D7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5F0D-7037-4F02-B39E-396A8A35FE13}" type="datetimeFigureOut">
              <a:rPr lang="pt-BR" smtClean="0"/>
              <a:t>11/03/2016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0088-82A4-4B65-88DC-2F97B349384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FFFF00"/>
                </a:solidFill>
              </a:rPr>
              <a:t>Cordeiro de Deus que tirais o pecado do mundo, tende piedade de nós</a:t>
            </a:r>
          </a:p>
          <a:p>
            <a:r>
              <a:rPr lang="pt-BR" sz="4400" dirty="0" smtClean="0">
                <a:solidFill>
                  <a:srgbClr val="FFFF00"/>
                </a:solidFill>
              </a:rPr>
              <a:t>Cordeiro de Deus que tirais o pecado do mundo, tende piedade de nós</a:t>
            </a:r>
          </a:p>
          <a:p>
            <a:r>
              <a:rPr lang="pt-BR" sz="4400" dirty="0" smtClean="0">
                <a:solidFill>
                  <a:srgbClr val="FFFF00"/>
                </a:solidFill>
              </a:rPr>
              <a:t>Cordeiro de Deus que tirais o pecado do mundo,     dai-nos a tua paz!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Dai-nos tua paz! </a:t>
            </a:r>
            <a:r>
              <a:rPr lang="pt-BR" sz="4000" dirty="0" smtClean="0">
                <a:solidFill>
                  <a:schemeClr val="bg1"/>
                </a:solidFill>
              </a:rPr>
              <a:t>(3x)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Amém!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130</Words>
  <Application>Microsoft Office PowerPoint</Application>
  <PresentationFormat>Apresentação na tela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</cp:revision>
  <dcterms:created xsi:type="dcterms:W3CDTF">2016-03-11T23:49:11Z</dcterms:created>
  <dcterms:modified xsi:type="dcterms:W3CDTF">2016-03-12T00:05:43Z</dcterms:modified>
</cp:coreProperties>
</file>