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36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1302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AEEFBB-CF63-43ED-953C-8C09627E5453}" type="datetimeFigureOut">
              <a:rPr lang="pt-BR" smtClean="0"/>
              <a:pPr/>
              <a:t>31/07/2018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95B7C9-A8AD-4D4D-B5D5-4E3B33B5B25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sz="1200" smtClean="0">
                <a:solidFill>
                  <a:schemeClr val="bg1"/>
                </a:solidFill>
              </a:rPr>
              <a:t/>
            </a:r>
            <a:br>
              <a:rPr lang="pt-BR" sz="1200" smtClean="0">
                <a:solidFill>
                  <a:schemeClr val="bg1"/>
                </a:solidFill>
              </a:rPr>
            </a:br>
            <a:r>
              <a:rPr lang="pt-BR" sz="1200" smtClean="0">
                <a:solidFill>
                  <a:schemeClr val="bg1"/>
                </a:solidFill>
              </a:rPr>
              <a:t> D                  G      D              </a:t>
            </a:r>
            <a:r>
              <a:rPr lang="pt-BR" sz="1200" baseline="0" smtClean="0">
                <a:solidFill>
                  <a:schemeClr val="bg1"/>
                </a:solidFill>
              </a:rPr>
              <a:t> G</a:t>
            </a:r>
            <a:r>
              <a:rPr lang="pt-BR" sz="1200" smtClean="0">
                <a:solidFill>
                  <a:schemeClr val="bg1"/>
                </a:solidFill>
              </a:rPr>
              <a:t>    </a:t>
            </a:r>
            <a:r>
              <a:rPr lang="pt-BR" sz="1200" baseline="0" smtClean="0">
                <a:solidFill>
                  <a:schemeClr val="bg1"/>
                </a:solidFill>
              </a:rPr>
              <a:t>   D</a:t>
            </a:r>
            <a:r>
              <a:rPr lang="pt-BR" sz="1200" smtClean="0">
                <a:solidFill>
                  <a:schemeClr val="bg1"/>
                </a:solidFill>
              </a:rPr>
              <a:t>                E      </a:t>
            </a:r>
            <a:r>
              <a:rPr lang="pt-BR" sz="1200" baseline="0" smtClean="0">
                <a:solidFill>
                  <a:schemeClr val="bg1"/>
                </a:solidFill>
              </a:rPr>
              <a:t>  A</a:t>
            </a:r>
            <a:r>
              <a:rPr lang="pt-BR" sz="1200" smtClean="0">
                <a:solidFill>
                  <a:schemeClr val="bg1"/>
                </a:solidFill>
              </a:rPr>
              <a:t>       Em       </a:t>
            </a:r>
            <a:r>
              <a:rPr lang="pt-BR" sz="1200" baseline="0" smtClean="0">
                <a:solidFill>
                  <a:schemeClr val="bg1"/>
                </a:solidFill>
              </a:rPr>
              <a:t> </a:t>
            </a:r>
            <a:r>
              <a:rPr lang="pt-BR" sz="1200" smtClean="0">
                <a:solidFill>
                  <a:schemeClr val="bg1"/>
                </a:solidFill>
              </a:rPr>
              <a:t> A    D</a:t>
            </a:r>
            <a:r>
              <a:rPr lang="pt-BR" sz="1200" dirty="0" smtClean="0">
                <a:solidFill>
                  <a:schemeClr val="bg1"/>
                </a:solidFill>
              </a:rPr>
              <a:t/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DA ME A PALAVRA CERTA NA HORA CERTA E DO JEITO CERTO PRA  PESSOA CERTA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</a:t>
            </a:r>
            <a:r>
              <a:rPr lang="pt-BR" sz="1200" dirty="0" smtClean="0">
                <a:solidFill>
                  <a:schemeClr val="bg1"/>
                </a:solidFill>
              </a:rPr>
              <a:t>D                  G      D              </a:t>
            </a:r>
            <a:r>
              <a:rPr lang="pt-BR" sz="1200" baseline="0" dirty="0" smtClean="0">
                <a:solidFill>
                  <a:schemeClr val="bg1"/>
                </a:solidFill>
              </a:rPr>
              <a:t> G</a:t>
            </a:r>
            <a:r>
              <a:rPr lang="pt-BR" sz="1200" dirty="0" smtClean="0">
                <a:solidFill>
                  <a:schemeClr val="bg1"/>
                </a:solidFill>
              </a:rPr>
              <a:t>    </a:t>
            </a:r>
            <a:r>
              <a:rPr lang="pt-BR" sz="1200" baseline="0" dirty="0" smtClean="0">
                <a:solidFill>
                  <a:schemeClr val="bg1"/>
                </a:solidFill>
              </a:rPr>
              <a:t>   D</a:t>
            </a:r>
            <a:r>
              <a:rPr lang="pt-BR" sz="1200" dirty="0" smtClean="0">
                <a:solidFill>
                  <a:schemeClr val="bg1"/>
                </a:solidFill>
              </a:rPr>
              <a:t>                E      </a:t>
            </a:r>
            <a:r>
              <a:rPr lang="pt-BR" sz="1200" baseline="0" dirty="0" smtClean="0">
                <a:solidFill>
                  <a:schemeClr val="bg1"/>
                </a:solidFill>
              </a:rPr>
              <a:t>  A</a:t>
            </a:r>
            <a:r>
              <a:rPr lang="pt-BR" sz="1200" dirty="0" smtClean="0">
                <a:solidFill>
                  <a:schemeClr val="bg1"/>
                </a:solidFill>
              </a:rPr>
              <a:t>       Em       </a:t>
            </a:r>
            <a:r>
              <a:rPr lang="pt-BR" sz="1200" baseline="0" dirty="0" smtClean="0">
                <a:solidFill>
                  <a:schemeClr val="bg1"/>
                </a:solidFill>
              </a:rPr>
              <a:t> </a:t>
            </a:r>
            <a:r>
              <a:rPr lang="pt-BR" sz="1200" dirty="0" smtClean="0">
                <a:solidFill>
                  <a:schemeClr val="bg1"/>
                </a:solidFill>
              </a:rPr>
              <a:t> A    D</a:t>
            </a:r>
            <a:r>
              <a:rPr lang="pt-BR" sz="1200" dirty="0" smtClean="0">
                <a:solidFill>
                  <a:schemeClr val="bg1"/>
                </a:solidFill>
              </a:rPr>
              <a:t/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DA ME A CANTIGA CERTA NA HORA CERTA E DO JEITO CERTO PRA PESSOA CERTA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smtClean="0">
                <a:solidFill>
                  <a:schemeClr val="bg1"/>
                </a:solidFill>
              </a:rPr>
              <a:t>     </a:t>
            </a:r>
            <a:r>
              <a:rPr lang="pt-BR" sz="1200" smtClean="0">
                <a:solidFill>
                  <a:schemeClr val="bg1"/>
                </a:solidFill>
              </a:rPr>
              <a:t>G                                      </a:t>
            </a:r>
            <a:r>
              <a:rPr lang="pt-BR" sz="1200" dirty="0" smtClean="0">
                <a:solidFill>
                  <a:schemeClr val="bg1"/>
                </a:solidFill>
              </a:rPr>
              <a:t>D</a:t>
            </a:r>
            <a:r>
              <a:rPr lang="pt-BR" sz="1200" dirty="0" smtClean="0">
                <a:solidFill>
                  <a:schemeClr val="bg1"/>
                </a:solidFill>
              </a:rPr>
              <a:t/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palavra e como pedra preciosa sim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smtClean="0">
                <a:solidFill>
                  <a:schemeClr val="bg1"/>
                </a:solidFill>
              </a:rPr>
              <a:t>            </a:t>
            </a:r>
            <a:r>
              <a:rPr lang="pt-BR" sz="1200" smtClean="0">
                <a:solidFill>
                  <a:schemeClr val="bg1"/>
                </a:solidFill>
              </a:rPr>
              <a:t>A              G                         </a:t>
            </a:r>
            <a:r>
              <a:rPr lang="pt-BR" sz="1200" dirty="0" smtClean="0">
                <a:solidFill>
                  <a:schemeClr val="bg1"/>
                </a:solidFill>
              </a:rPr>
              <a:t>D</a:t>
            </a:r>
            <a:r>
              <a:rPr lang="pt-BR" sz="1200" smtClean="0">
                <a:solidFill>
                  <a:schemeClr val="bg1"/>
                </a:solidFill>
              </a:rPr>
              <a:t> </a:t>
            </a:r>
            <a:r>
              <a:rPr lang="pt-BR" sz="1200" dirty="0" smtClean="0">
                <a:solidFill>
                  <a:schemeClr val="bg1"/>
                </a:solidFill>
              </a:rPr>
              <a:t/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quem sabe o valor cuida bem do que diz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smtClean="0">
                <a:solidFill>
                  <a:schemeClr val="bg1"/>
                </a:solidFill>
              </a:rPr>
              <a:t>     </a:t>
            </a:r>
            <a:r>
              <a:rPr lang="pt-BR" sz="1200" smtClean="0">
                <a:solidFill>
                  <a:schemeClr val="bg1"/>
                </a:solidFill>
              </a:rPr>
              <a:t>G                                               D</a:t>
            </a:r>
            <a:r>
              <a:rPr lang="pt-BR" sz="1200" dirty="0" smtClean="0">
                <a:solidFill>
                  <a:schemeClr val="bg1"/>
                </a:solidFill>
              </a:rPr>
              <a:t/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palavra é como brasa e queima ate o fim 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smtClean="0">
                <a:solidFill>
                  <a:schemeClr val="bg1"/>
                </a:solidFill>
              </a:rPr>
              <a:t>             </a:t>
            </a:r>
            <a:r>
              <a:rPr lang="pt-BR" sz="1200" smtClean="0">
                <a:solidFill>
                  <a:schemeClr val="bg1"/>
                </a:solidFill>
              </a:rPr>
              <a:t>A            G                        </a:t>
            </a:r>
            <a:r>
              <a:rPr lang="pt-BR" sz="1200" dirty="0" smtClean="0">
                <a:solidFill>
                  <a:schemeClr val="bg1"/>
                </a:solidFill>
              </a:rPr>
              <a:t>D</a:t>
            </a:r>
            <a:r>
              <a:rPr lang="pt-BR" sz="1200" dirty="0" smtClean="0">
                <a:solidFill>
                  <a:schemeClr val="bg1"/>
                </a:solidFill>
              </a:rPr>
              <a:t/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quem sabe o que diz a de ser mais feliz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95B7C9-A8AD-4D4D-B5D5-4E3B33B5B250}" type="slidenum">
              <a:rPr lang="pt-BR" smtClean="0"/>
              <a:pPr/>
              <a:t>1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DDD9F-766A-434A-873F-54247C311258}" type="datetimeFigureOut">
              <a:rPr lang="pt-BR" smtClean="0"/>
              <a:pPr/>
              <a:t>31/07/2018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D9199-9F9A-47B3-98FA-4D7AEF1B85F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4158309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DDD9F-766A-434A-873F-54247C311258}" type="datetimeFigureOut">
              <a:rPr lang="pt-BR" smtClean="0"/>
              <a:pPr/>
              <a:t>31/07/2018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D9199-9F9A-47B3-98FA-4D7AEF1B85F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960044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DDD9F-766A-434A-873F-54247C311258}" type="datetimeFigureOut">
              <a:rPr lang="pt-BR" smtClean="0"/>
              <a:pPr/>
              <a:t>31/07/2018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D9199-9F9A-47B3-98FA-4D7AEF1B85F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112322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DDD9F-766A-434A-873F-54247C311258}" type="datetimeFigureOut">
              <a:rPr lang="pt-BR" smtClean="0"/>
              <a:pPr/>
              <a:t>31/07/2018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D9199-9F9A-47B3-98FA-4D7AEF1B85F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72979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DDD9F-766A-434A-873F-54247C311258}" type="datetimeFigureOut">
              <a:rPr lang="pt-BR" smtClean="0"/>
              <a:pPr/>
              <a:t>31/07/2018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D9199-9F9A-47B3-98FA-4D7AEF1B85F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4203710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DDD9F-766A-434A-873F-54247C311258}" type="datetimeFigureOut">
              <a:rPr lang="pt-BR" smtClean="0"/>
              <a:pPr/>
              <a:t>31/07/2018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D9199-9F9A-47B3-98FA-4D7AEF1B85F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889190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DDD9F-766A-434A-873F-54247C311258}" type="datetimeFigureOut">
              <a:rPr lang="pt-BR" smtClean="0"/>
              <a:pPr/>
              <a:t>31/07/2018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D9199-9F9A-47B3-98FA-4D7AEF1B85F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769957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DDD9F-766A-434A-873F-54247C311258}" type="datetimeFigureOut">
              <a:rPr lang="pt-BR" smtClean="0"/>
              <a:pPr/>
              <a:t>31/07/2018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D9199-9F9A-47B3-98FA-4D7AEF1B85F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084655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DDD9F-766A-434A-873F-54247C311258}" type="datetimeFigureOut">
              <a:rPr lang="pt-BR" smtClean="0"/>
              <a:pPr/>
              <a:t>31/07/2018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D9199-9F9A-47B3-98FA-4D7AEF1B85F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518024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DDD9F-766A-434A-873F-54247C311258}" type="datetimeFigureOut">
              <a:rPr lang="pt-BR" smtClean="0"/>
              <a:pPr/>
              <a:t>31/07/2018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D9199-9F9A-47B3-98FA-4D7AEF1B85F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212500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DDD9F-766A-434A-873F-54247C311258}" type="datetimeFigureOut">
              <a:rPr lang="pt-BR" smtClean="0"/>
              <a:pPr/>
              <a:t>31/07/2018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D9199-9F9A-47B3-98FA-4D7AEF1B85F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948506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DDD9F-766A-434A-873F-54247C311258}" type="datetimeFigureOut">
              <a:rPr lang="pt-BR" smtClean="0"/>
              <a:pPr/>
              <a:t>31/07/2018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3D9199-9F9A-47B3-98FA-4D7AEF1B85F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153761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6857999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l"/>
            <a:r>
              <a:rPr lang="pt-BR" sz="4000" u="sng" dirty="0" smtClean="0">
                <a:solidFill>
                  <a:srgbClr val="FFFF00"/>
                </a:solidFill>
              </a:rPr>
              <a:t>DA ME A PALAVRA CERTA </a:t>
            </a:r>
            <a:r>
              <a:rPr lang="pt-BR" sz="4000" smtClean="0">
                <a:solidFill>
                  <a:srgbClr val="FFFF00"/>
                </a:solidFill>
              </a:rPr>
              <a:t/>
            </a:r>
            <a:br>
              <a:rPr lang="pt-BR" sz="4000" smtClean="0">
                <a:solidFill>
                  <a:srgbClr val="FFFF00"/>
                </a:solidFill>
              </a:rPr>
            </a:br>
            <a:r>
              <a:rPr lang="pt-BR" sz="4000" smtClean="0">
                <a:solidFill>
                  <a:srgbClr val="FFFF00"/>
                </a:solidFill>
              </a:rPr>
              <a:t/>
            </a:r>
            <a:br>
              <a:rPr lang="pt-BR" sz="4000" smtClean="0">
                <a:solidFill>
                  <a:srgbClr val="FFFF00"/>
                </a:solidFill>
              </a:rPr>
            </a:br>
            <a:r>
              <a:rPr lang="pt-BR" sz="4000" smtClean="0">
                <a:solidFill>
                  <a:srgbClr val="FFFF00"/>
                </a:solidFill>
              </a:rPr>
              <a:t>DA </a:t>
            </a:r>
            <a:r>
              <a:rPr lang="pt-BR" sz="4000" dirty="0" smtClean="0">
                <a:solidFill>
                  <a:srgbClr val="FFFF00"/>
                </a:solidFill>
              </a:rPr>
              <a:t>ME A PALAVRA CERTA NA HORA CERTA E DO JEITO CERTO PRA  PESSOA CERTA</a:t>
            </a:r>
            <a:br>
              <a:rPr lang="pt-BR" sz="4000" dirty="0" smtClean="0">
                <a:solidFill>
                  <a:srgbClr val="FFFF00"/>
                </a:solidFill>
              </a:rPr>
            </a:br>
            <a:r>
              <a:rPr lang="pt-BR" sz="4000" dirty="0" smtClean="0">
                <a:solidFill>
                  <a:srgbClr val="FFFF00"/>
                </a:solidFill>
              </a:rPr>
              <a:t>DA ME A CANTIGA CERTA NA HORA CERTA E DO JEITO CERTO PRA  PESSOA CERTA</a:t>
            </a:r>
            <a:br>
              <a:rPr lang="pt-BR" sz="4000" dirty="0" smtClean="0">
                <a:solidFill>
                  <a:srgbClr val="FFFF00"/>
                </a:solidFill>
              </a:rPr>
            </a:br>
            <a:r>
              <a:rPr lang="pt-BR" sz="4000" dirty="0" smtClean="0">
                <a:solidFill>
                  <a:srgbClr val="FFFF00"/>
                </a:solidFill>
              </a:rPr>
              <a:t/>
            </a:r>
            <a:br>
              <a:rPr lang="pt-BR" sz="4000" dirty="0" smtClean="0">
                <a:solidFill>
                  <a:srgbClr val="FFFF00"/>
                </a:solidFill>
              </a:rPr>
            </a:br>
            <a:r>
              <a:rPr lang="pt-BR" sz="4000" dirty="0" smtClean="0">
                <a:solidFill>
                  <a:srgbClr val="FFFF00"/>
                </a:solidFill>
              </a:rPr>
              <a:t>palavra e como pedra preciosa sim</a:t>
            </a:r>
            <a:br>
              <a:rPr lang="pt-BR" sz="4000" dirty="0" smtClean="0">
                <a:solidFill>
                  <a:srgbClr val="FFFF00"/>
                </a:solidFill>
              </a:rPr>
            </a:br>
            <a:r>
              <a:rPr lang="pt-BR" sz="4000" dirty="0" smtClean="0">
                <a:solidFill>
                  <a:srgbClr val="FFFF00"/>
                </a:solidFill>
              </a:rPr>
              <a:t>quem sabe o valor cuida bem do que diz</a:t>
            </a:r>
            <a:br>
              <a:rPr lang="pt-BR" sz="4000" dirty="0" smtClean="0">
                <a:solidFill>
                  <a:srgbClr val="FFFF00"/>
                </a:solidFill>
              </a:rPr>
            </a:br>
            <a:r>
              <a:rPr lang="pt-BR" sz="4000" dirty="0" smtClean="0">
                <a:solidFill>
                  <a:srgbClr val="FFFF00"/>
                </a:solidFill>
              </a:rPr>
              <a:t>palavra é como brasa e queima ate o fim </a:t>
            </a:r>
            <a:br>
              <a:rPr lang="pt-BR" sz="4000" dirty="0" smtClean="0">
                <a:solidFill>
                  <a:srgbClr val="FFFF00"/>
                </a:solidFill>
              </a:rPr>
            </a:br>
            <a:r>
              <a:rPr lang="pt-BR" sz="4000" dirty="0" smtClean="0">
                <a:solidFill>
                  <a:srgbClr val="FFFF00"/>
                </a:solidFill>
              </a:rPr>
              <a:t>quem sabe o que diz a de ser mais feliz</a:t>
            </a:r>
            <a:endParaRPr lang="pt-BR" sz="4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8910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6</Words>
  <Application>Microsoft Office PowerPoint</Application>
  <PresentationFormat>Apresentação na tela (4:3)</PresentationFormat>
  <Paragraphs>3</Paragraphs>
  <Slides>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DA ME A PALAVRA CERTA   DA ME A PALAVRA CERTA NA HORA CERTA E DO JEITO CERTO PRA  PESSOA CERTA DA ME A CANTIGA CERTA NA HORA CERTA E DO JEITO CERTO PRA  PESSOA CERTA  palavra e como pedra preciosa sim quem sabe o valor cuida bem do que diz palavra é como brasa e queima ate o fim  quem sabe o que diz a de ser mais feliz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C                 F        C              F       C               D        G        Dm Da me a palavra certa na hora certa e do jeito certo pra          G    C pessoa certa  C                  F       C             F       C                D       G         Dm da me a cantiga certa na hora certa e do jeito certo pra          G    C pessoa certa      F                                                 C palavra e como pedra preciosa sim             G              F                                     C  quem sabe o valor cuida bem do que diz      F                                                            C palavra é como brasa e queima ate o fim               G                  F                              C quem sabe o que diz a de ser mais feliz</dc:title>
  <dc:creator>Usuário do Windows</dc:creator>
  <cp:lastModifiedBy>MARCELO</cp:lastModifiedBy>
  <cp:revision>4</cp:revision>
  <dcterms:created xsi:type="dcterms:W3CDTF">2015-03-16T01:29:36Z</dcterms:created>
  <dcterms:modified xsi:type="dcterms:W3CDTF">2018-07-31T23:07:08Z</dcterms:modified>
</cp:coreProperties>
</file>