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EE9-7E1F-4CC1-B571-22DE312B5C3A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4167-EC86-4EAD-8DD3-7243E4E3A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9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EE9-7E1F-4CC1-B571-22DE312B5C3A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4167-EC86-4EAD-8DD3-7243E4E3A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40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EE9-7E1F-4CC1-B571-22DE312B5C3A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4167-EC86-4EAD-8DD3-7243E4E3A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25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EE9-7E1F-4CC1-B571-22DE312B5C3A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4167-EC86-4EAD-8DD3-7243E4E3A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15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EE9-7E1F-4CC1-B571-22DE312B5C3A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4167-EC86-4EAD-8DD3-7243E4E3A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6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EE9-7E1F-4CC1-B571-22DE312B5C3A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4167-EC86-4EAD-8DD3-7243E4E3A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58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EE9-7E1F-4CC1-B571-22DE312B5C3A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4167-EC86-4EAD-8DD3-7243E4E3A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78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EE9-7E1F-4CC1-B571-22DE312B5C3A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4167-EC86-4EAD-8DD3-7243E4E3A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24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EE9-7E1F-4CC1-B571-22DE312B5C3A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4167-EC86-4EAD-8DD3-7243E4E3A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04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EE9-7E1F-4CC1-B571-22DE312B5C3A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4167-EC86-4EAD-8DD3-7243E4E3A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05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EE9-7E1F-4CC1-B571-22DE312B5C3A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4167-EC86-4EAD-8DD3-7243E4E3A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12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AEE9-7E1F-4CC1-B571-22DE312B5C3A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F4167-EC86-4EAD-8DD3-7243E4E3A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55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3100" b="1" i="1" dirty="0" smtClean="0">
                <a:solidFill>
                  <a:srgbClr val="FF0000"/>
                </a:solidFill>
              </a:rPr>
              <a:t>Dança </a:t>
            </a:r>
            <a:r>
              <a:rPr lang="pt-BR" sz="3100" b="1" i="1" dirty="0">
                <a:solidFill>
                  <a:srgbClr val="FF0000"/>
                </a:solidFill>
              </a:rPr>
              <a:t>de </a:t>
            </a:r>
            <a:r>
              <a:rPr lang="pt-BR" sz="3100" b="1" i="1" dirty="0" smtClean="0">
                <a:solidFill>
                  <a:srgbClr val="FF0000"/>
                </a:solidFill>
              </a:rPr>
              <a:t>Avivamento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Tom</a:t>
            </a:r>
            <a:r>
              <a:rPr lang="pt-BR" sz="2000" dirty="0">
                <a:solidFill>
                  <a:schemeClr val="bg1"/>
                </a:solidFill>
              </a:rPr>
              <a:t>: G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   D                               C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Naquele dia em que gritei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   </a:t>
            </a:r>
            <a:r>
              <a:rPr lang="pt-BR" sz="2000" dirty="0" smtClean="0">
                <a:solidFill>
                  <a:schemeClr val="bg1"/>
                </a:solidFill>
              </a:rPr>
              <a:t>    D         </a:t>
            </a:r>
            <a:r>
              <a:rPr lang="pt-BR" sz="2000" dirty="0">
                <a:solidFill>
                  <a:schemeClr val="bg1"/>
                </a:solidFill>
              </a:rPr>
              <a:t>C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Ele me ouviu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</a:t>
            </a:r>
            <a:r>
              <a:rPr lang="pt-BR" sz="2000" dirty="0" smtClean="0">
                <a:solidFill>
                  <a:schemeClr val="bg1"/>
                </a:solidFill>
              </a:rPr>
              <a:t>D                         </a:t>
            </a:r>
            <a:r>
              <a:rPr lang="pt-BR" sz="2000">
                <a:solidFill>
                  <a:schemeClr val="bg1"/>
                </a:solidFill>
              </a:rPr>
              <a:t>C          </a:t>
            </a:r>
            <a:r>
              <a:rPr lang="pt-BR" sz="2000" smtClean="0">
                <a:solidFill>
                  <a:schemeClr val="bg1"/>
                </a:solidFill>
              </a:rPr>
              <a:t>        </a:t>
            </a:r>
            <a:r>
              <a:rPr lang="pt-BR" sz="2000" smtClean="0">
                <a:solidFill>
                  <a:schemeClr val="bg1"/>
                </a:solidFill>
              </a:rPr>
              <a:t>D         C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E a tempestade então se acalmou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A                                             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Livrou minha alma da morte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err="1" smtClean="0">
                <a:solidFill>
                  <a:schemeClr val="bg1"/>
                </a:solidFill>
              </a:rPr>
              <a:t>Bm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Jesus mudou minha sorte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A                                           </a:t>
            </a:r>
            <a:r>
              <a:rPr lang="pt-BR" sz="2000" dirty="0">
                <a:solidFill>
                  <a:schemeClr val="bg1"/>
                </a:solidFill>
              </a:rPr>
              <a:t>G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Sou um milagre...aqui estou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Em G                  </a:t>
            </a:r>
            <a:r>
              <a:rPr lang="pt-BR" sz="2000" dirty="0">
                <a:solidFill>
                  <a:schemeClr val="bg1"/>
                </a:solidFill>
              </a:rPr>
              <a:t>D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Aleluia...transformou o meu lamento...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Em G          D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Aleluia...em dança de avivamento...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          </a:t>
            </a:r>
            <a:r>
              <a:rPr lang="pt-BR" sz="2000" dirty="0">
                <a:solidFill>
                  <a:schemeClr val="bg1"/>
                </a:solidFill>
              </a:rPr>
              <a:t>Em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G                         </a:t>
            </a:r>
            <a:r>
              <a:rPr lang="pt-BR" sz="2000" dirty="0">
                <a:solidFill>
                  <a:schemeClr val="bg1"/>
                </a:solidFill>
              </a:rPr>
              <a:t>D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E eu não vou parar...não vou parar de cantar...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  </a:t>
            </a:r>
            <a:r>
              <a:rPr lang="pt-BR" sz="2000" dirty="0" smtClean="0">
                <a:solidFill>
                  <a:schemeClr val="bg1"/>
                </a:solidFill>
              </a:rPr>
              <a:t>Em                       G                           D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Eu não vou parar...não vou parar de dançar !!!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Dança de Avivamento Tom: G          D                               C Naquele dia em que gritei                    D         C Ele me ouviu        D                         C                  D         C E a tempestade então se acalmou  A                                              Livrou minha alma da morte Bm Jesus mudou minha sorte A                                           G Sou um milagre...aqui estou        Em G                  D Aleluia...transformou o meu lamento...      Em G          D Aleluia...em dança de avivamento...                 Em                        G                         D E eu não vou parar...não vou parar de cantar...               Em                       G                           D Eu não vou parar...não vou parar de dançar !!!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Dança de Avivamento Tom: G          D                               C Naquele dia em que gritei                    D         C Ele me ouviu        D                         C                  D E a tempestade então se acalmou  A                                             Bm Livrou minha alma da morte  Jesus mudou minha sorte                     A                       G Sou um milagre...aqui estou        Em G                  D Aleluia...transformou o meu lamento...      Em G          D Aleluia...em dança de avivamento... C              Em                        G                         D E eu não vou parar...não vou parar de cantar...               Em                       G                           D Eu não vou parar...não vou parar de dançar !!!  </dc:title>
  <dc:creator>Usuário do Windows</dc:creator>
  <cp:lastModifiedBy>Usuário do Windows</cp:lastModifiedBy>
  <cp:revision>3</cp:revision>
  <dcterms:created xsi:type="dcterms:W3CDTF">2015-03-13T00:57:41Z</dcterms:created>
  <dcterms:modified xsi:type="dcterms:W3CDTF">2015-04-30T22:34:16Z</dcterms:modified>
</cp:coreProperties>
</file>