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398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81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5C773-4EAD-41EF-BD1C-E47CA77FF386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30685-6D29-46CC-82BD-11E839FEB01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D                  Bm7     Em7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1-Tu anseias, eu bem sei, por salvação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Em7             A7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tens desejo de banir a escuridão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Am7                     D7        G  Gm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Abre, pois, de par em par teu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D      Bm7    Em  A    D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deixa a luz do céu entrar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Refrão: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rgbClr val="FF0000"/>
                </a:solidFill>
              </a:rPr>
              <a:t>D                                    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Deixa a luz do céu entrar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Em7               A7      </a:t>
            </a:r>
            <a:r>
              <a:rPr lang="pt-BR" sz="1200" baseline="0" dirty="0" smtClean="0">
                <a:solidFill>
                  <a:srgbClr val="FF0000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D  A7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Deixa a luz do céu entrar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D                Am7              G     Gm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Abre bem as portas do teu coração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D      Bm7    Em  A    D  A7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 deixa a luz do céu  entra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D                Bm7        Em7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2-Cristo, a luz do céu em ti, quer habitar.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smtClean="0">
                <a:solidFill>
                  <a:schemeClr val="bg1"/>
                </a:solidFill>
              </a:rPr>
              <a:t>Em7            A7            D  A7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para as trevas do pecado dissipar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smtClean="0">
                <a:solidFill>
                  <a:schemeClr val="bg1"/>
                </a:solidFill>
              </a:rPr>
              <a:t>Am7           D7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G      </a:t>
            </a:r>
            <a:r>
              <a:rPr lang="pt-BR" sz="1200" dirty="0" smtClean="0">
                <a:solidFill>
                  <a:schemeClr val="bg1"/>
                </a:solidFill>
              </a:rPr>
              <a:t>Gm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Teu caminho e coração iluminar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smtClean="0">
                <a:solidFill>
                  <a:schemeClr val="bg1"/>
                </a:solidFill>
              </a:rPr>
              <a:t>D     Bm7   Em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A     </a:t>
            </a:r>
            <a:r>
              <a:rPr lang="pt-BR" sz="1200" dirty="0" smtClean="0">
                <a:solidFill>
                  <a:schemeClr val="bg1"/>
                </a:solidFill>
              </a:rPr>
              <a:t>D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deixa a luz do céu entrar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30685-6D29-46CC-82BD-11E839FEB01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359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0598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124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35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192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550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236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196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943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119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8538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9963-E747-4B60-86DB-14BDD840A38A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3BBE-D5DC-4D02-8BE2-2495891DF3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3482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1-Tu </a:t>
            </a:r>
            <a:r>
              <a:rPr lang="pt-BR" sz="3200" dirty="0">
                <a:solidFill>
                  <a:srgbClr val="FFFF00"/>
                </a:solidFill>
              </a:rPr>
              <a:t>anseias, eu bem sei, por salvação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tens </a:t>
            </a:r>
            <a:r>
              <a:rPr lang="pt-BR" sz="3200" dirty="0">
                <a:solidFill>
                  <a:srgbClr val="FFFF00"/>
                </a:solidFill>
              </a:rPr>
              <a:t>desejo de banir a escuridão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Abre</a:t>
            </a:r>
            <a:r>
              <a:rPr lang="pt-BR" sz="3200" dirty="0">
                <a:solidFill>
                  <a:srgbClr val="FFFF00"/>
                </a:solidFill>
              </a:rPr>
              <a:t>, pois, de par em par teu coração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 </a:t>
            </a:r>
            <a:r>
              <a:rPr lang="pt-BR" sz="3200" dirty="0">
                <a:solidFill>
                  <a:srgbClr val="FFFF00"/>
                </a:solidFill>
              </a:rPr>
              <a:t>deixa a luz do céu entrar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DEIXA A LUZ DO CÉU ENTRAR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DEIXA A LUZ DO CÉU ENTRAR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ABRE BEM AS PORTAS DO TEU CORAÇÃO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 DEIXA A LUZ DO CÉU  ENTRA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2-Cristo</a:t>
            </a:r>
            <a:r>
              <a:rPr lang="pt-BR" sz="3200" dirty="0">
                <a:solidFill>
                  <a:srgbClr val="FFFF00"/>
                </a:solidFill>
              </a:rPr>
              <a:t>, a luz do céu em ti, quer habitar.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para </a:t>
            </a:r>
            <a:r>
              <a:rPr lang="pt-BR" sz="3200" dirty="0">
                <a:solidFill>
                  <a:srgbClr val="FFFF00"/>
                </a:solidFill>
              </a:rPr>
              <a:t>as trevas do pecado dissipar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Teu </a:t>
            </a:r>
            <a:r>
              <a:rPr lang="pt-BR" sz="3200" dirty="0">
                <a:solidFill>
                  <a:srgbClr val="FFFF00"/>
                </a:solidFill>
              </a:rPr>
              <a:t>caminho e coração iluminar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 </a:t>
            </a:r>
            <a:r>
              <a:rPr lang="pt-BR" sz="3200" dirty="0">
                <a:solidFill>
                  <a:srgbClr val="FFFF00"/>
                </a:solidFill>
              </a:rPr>
              <a:t>deixa a luz do céu entrar</a:t>
            </a:r>
          </a:p>
        </p:txBody>
      </p:sp>
    </p:spTree>
    <p:extLst>
      <p:ext uri="{BB962C8B-B14F-4D97-AF65-F5344CB8AC3E}">
        <p14:creationId xmlns:p14="http://schemas.microsoft.com/office/powerpoint/2010/main" xmlns="" val="15732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1-Tu anseias, eu bem sei, por salvação tens desejo de banir a escuridão Abre, pois, de par em par teu coração e deixa a luz do céu entrar  DEIXA A LUZ DO CÉU ENTRAR DEIXA A LUZ DO CÉU ENTRAR ABRE BEM AS PORTAS DO TEU CORAÇÃO E DEIXA A LUZ DO CÉU  ENTRA  2-Cristo, a luz do céu em ti, quer habitar. para as trevas do pecado dissipar Teu caminho e coração iluminar e deixa a luz do céu entrar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D                      Bm7      Em7  A7 1-Tu anseias, eu bem sei, por salvação             Em7             A7                D tens desejo de banir a escuridão            Am7                     D7        G  Gm Abre, pois, de par em par teu coração      D        Bm7     Em  A    D  A7 e deixa a luz do céu entrar  Refrão:   D                                    A Deixa a luz do céu entrar  Em7                  A7         D  A7 Deixa a luz do céu entrar  D                   Am7                   G     Gm Abre bem as portas do teu coração      D         Bm7    Em  A     D  A7 e deixa a luz do céu  entra                      D                    Bm7        Em7 A7 2-Cristo, a luz do céu em ti, quer habitar.               Em7               A7              D para as trevas do pecado dissipar            Am7                D7   G      Gm Teu caminho e coração iluminar       D        Bm7    Em  A     D  A7 e deixa a luz do céu entrar</dc:title>
  <dc:creator>Usuário do Windows</dc:creator>
  <cp:lastModifiedBy>MARCELO</cp:lastModifiedBy>
  <cp:revision>2</cp:revision>
  <dcterms:created xsi:type="dcterms:W3CDTF">2015-03-13T01:59:06Z</dcterms:created>
  <dcterms:modified xsi:type="dcterms:W3CDTF">2017-03-25T13:21:54Z</dcterms:modified>
</cp:coreProperties>
</file>