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2593" autoAdjust="0"/>
  </p:normalViewPr>
  <p:slideViewPr>
    <p:cSldViewPr>
      <p:cViewPr varScale="1">
        <p:scale>
          <a:sx n="65" d="100"/>
          <a:sy n="65" d="100"/>
        </p:scale>
        <p:origin x="-153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270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AB58BC-45FC-4B2E-B2AE-5EA6F5B6E80D}" type="datetimeFigureOut">
              <a:rPr lang="pt-BR" smtClean="0"/>
              <a:pPr/>
              <a:t>29/03/2018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6E950-2965-4895-9EDE-633D8B99D5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dirty="0" smtClean="0">
                <a:solidFill>
                  <a:srgbClr val="FFFF00"/>
                </a:solidFill>
              </a:rPr>
              <a:t> </a:t>
            </a:r>
            <a:r>
              <a:rPr lang="pt-BR" sz="1200" dirty="0" smtClean="0">
                <a:solidFill>
                  <a:srgbClr val="FFFF00"/>
                </a:solidFill>
              </a:rPr>
              <a:t>A</a:t>
            </a:r>
            <a:r>
              <a:rPr lang="pt-BR" sz="1200" baseline="0" dirty="0" smtClean="0">
                <a:solidFill>
                  <a:srgbClr val="FFFF00"/>
                </a:solidFill>
              </a:rPr>
              <a:t>         D                A    </a:t>
            </a:r>
            <a:r>
              <a:rPr lang="pt-BR" sz="1200" baseline="0" dirty="0" err="1" smtClean="0">
                <a:solidFill>
                  <a:srgbClr val="FFFF00"/>
                </a:solidFill>
              </a:rPr>
              <a:t>Bm</a:t>
            </a:r>
            <a:endParaRPr lang="pt-BR" sz="1200" dirty="0" smtClean="0">
              <a:solidFill>
                <a:srgbClr val="FFFF00"/>
              </a:solidFill>
            </a:endParaRPr>
          </a:p>
          <a:p>
            <a:r>
              <a:rPr lang="pt-BR" sz="1200" dirty="0" smtClean="0">
                <a:solidFill>
                  <a:srgbClr val="FFFF00"/>
                </a:solidFill>
              </a:rPr>
              <a:t>Ao recebermos, senhor, tua presença sagrada,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  </a:t>
            </a:r>
            <a:r>
              <a:rPr lang="pt-BR" sz="1200" dirty="0" smtClean="0">
                <a:solidFill>
                  <a:srgbClr val="FFFF00"/>
                </a:solidFill>
              </a:rPr>
              <a:t>E                                D             E</a:t>
            </a:r>
            <a:r>
              <a:rPr lang="pt-BR" sz="1200" baseline="0" dirty="0" smtClean="0">
                <a:solidFill>
                  <a:srgbClr val="FFFF00"/>
                </a:solidFill>
              </a:rPr>
              <a:t>        A</a:t>
            </a:r>
            <a:endParaRPr lang="pt-BR" sz="1200" dirty="0" smtClean="0">
              <a:solidFill>
                <a:srgbClr val="FFFF00"/>
              </a:solidFill>
            </a:endParaRPr>
          </a:p>
          <a:p>
            <a:r>
              <a:rPr lang="pt-BR" sz="1200" dirty="0" smtClean="0">
                <a:solidFill>
                  <a:srgbClr val="FFFF00"/>
                </a:solidFill>
              </a:rPr>
              <a:t>pra confirmar teu amor, faz de nós tua morada.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  </a:t>
            </a:r>
            <a:r>
              <a:rPr lang="pt-BR" sz="1200" dirty="0" smtClean="0">
                <a:solidFill>
                  <a:srgbClr val="FFFF00"/>
                </a:solidFill>
              </a:rPr>
              <a:t>A                D          A    </a:t>
            </a:r>
            <a:r>
              <a:rPr lang="pt-BR" sz="1200" dirty="0" err="1" smtClean="0">
                <a:solidFill>
                  <a:srgbClr val="FFFF00"/>
                </a:solidFill>
              </a:rPr>
              <a:t>Bm</a:t>
            </a:r>
            <a:endParaRPr lang="pt-BR" sz="1200" dirty="0" smtClean="0">
              <a:solidFill>
                <a:srgbClr val="FFFF00"/>
              </a:solidFill>
            </a:endParaRPr>
          </a:p>
          <a:p>
            <a:r>
              <a:rPr lang="pt-BR" sz="1200" dirty="0" smtClean="0">
                <a:solidFill>
                  <a:srgbClr val="FFFF00"/>
                </a:solidFill>
              </a:rPr>
              <a:t>surge um sincero louvor, brota a semente plantada.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 </a:t>
            </a:r>
            <a:r>
              <a:rPr lang="pt-BR" sz="1200" dirty="0" smtClean="0">
                <a:solidFill>
                  <a:srgbClr val="FFFF00"/>
                </a:solidFill>
              </a:rPr>
              <a:t>E                                      D              E             A      E   </a:t>
            </a:r>
            <a:endParaRPr lang="pt-BR" sz="1200" dirty="0" smtClean="0">
              <a:solidFill>
                <a:srgbClr val="FFFF00"/>
              </a:solidFill>
            </a:endParaRPr>
          </a:p>
          <a:p>
            <a:r>
              <a:rPr lang="pt-BR" sz="1200" dirty="0" smtClean="0">
                <a:solidFill>
                  <a:srgbClr val="FFFF00"/>
                </a:solidFill>
              </a:rPr>
              <a:t>faz-nos seguir teu caminho, sempre trilhar tua estrada!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          </a:t>
            </a:r>
            <a:r>
              <a:rPr lang="pt-BR" sz="1200" dirty="0" smtClean="0">
                <a:solidFill>
                  <a:srgbClr val="FFFF00"/>
                </a:solidFill>
              </a:rPr>
              <a:t>A</a:t>
            </a:r>
            <a:r>
              <a:rPr lang="pt-BR" sz="1200" baseline="0" dirty="0" smtClean="0">
                <a:solidFill>
                  <a:srgbClr val="FFFF00"/>
                </a:solidFill>
              </a:rPr>
              <a:t>                                          E</a:t>
            </a:r>
            <a:endParaRPr lang="pt-BR" sz="1200" dirty="0" smtClean="0">
              <a:solidFill>
                <a:srgbClr val="FFFF00"/>
              </a:solidFill>
            </a:endParaRPr>
          </a:p>
          <a:p>
            <a:r>
              <a:rPr lang="pt-BR" sz="1200" dirty="0" smtClean="0">
                <a:solidFill>
                  <a:srgbClr val="FFFF00"/>
                </a:solidFill>
              </a:rPr>
              <a:t>DESAMARREM AS SANDÁLIAS E DESCANSEM.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            </a:t>
            </a:r>
            <a:r>
              <a:rPr lang="pt-BR" sz="1200" dirty="0" smtClean="0">
                <a:solidFill>
                  <a:srgbClr val="FFFF00"/>
                </a:solidFill>
              </a:rPr>
              <a:t>D                   E</a:t>
            </a:r>
            <a:r>
              <a:rPr lang="pt-BR" sz="1200" baseline="0" dirty="0" smtClean="0">
                <a:solidFill>
                  <a:srgbClr val="FFFF00"/>
                </a:solidFill>
              </a:rPr>
              <a:t>                      A       E </a:t>
            </a:r>
            <a:endParaRPr lang="pt-BR" sz="1200" dirty="0" smtClean="0">
              <a:solidFill>
                <a:srgbClr val="FFFF00"/>
              </a:solidFill>
            </a:endParaRPr>
          </a:p>
          <a:p>
            <a:r>
              <a:rPr lang="pt-BR" sz="1200" dirty="0" smtClean="0">
                <a:solidFill>
                  <a:srgbClr val="FFFF00"/>
                </a:solidFill>
              </a:rPr>
              <a:t>ESTE CHÃO É TERRA SANTA, IRMÃOS MEUS!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                  </a:t>
            </a:r>
            <a:r>
              <a:rPr lang="pt-BR" sz="1200" dirty="0" smtClean="0">
                <a:solidFill>
                  <a:srgbClr val="FFFF00"/>
                </a:solidFill>
              </a:rPr>
              <a:t>A                                                   D         </a:t>
            </a:r>
            <a:r>
              <a:rPr lang="pt-BR" sz="1200" dirty="0" err="1" smtClean="0">
                <a:solidFill>
                  <a:srgbClr val="FFFF00"/>
                </a:solidFill>
              </a:rPr>
              <a:t>Dm</a:t>
            </a:r>
            <a:endParaRPr lang="pt-BR" sz="1200" dirty="0" smtClean="0">
              <a:solidFill>
                <a:srgbClr val="FFFF00"/>
              </a:solidFill>
            </a:endParaRPr>
          </a:p>
          <a:p>
            <a:r>
              <a:rPr lang="pt-BR" sz="1200" dirty="0" smtClean="0">
                <a:solidFill>
                  <a:srgbClr val="FFFF00"/>
                </a:solidFill>
              </a:rPr>
              <a:t>VENHAM, OREM, COMAM, CANTEM, VENHAM TODOS 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         </a:t>
            </a:r>
            <a:r>
              <a:rPr lang="pt-BR" sz="1200" dirty="0" smtClean="0">
                <a:solidFill>
                  <a:srgbClr val="FFFF00"/>
                </a:solidFill>
              </a:rPr>
              <a:t>A    F#m       B#m</a:t>
            </a:r>
            <a:r>
              <a:rPr lang="pt-BR" sz="1200" baseline="0" dirty="0" smtClean="0">
                <a:solidFill>
                  <a:srgbClr val="FFFF00"/>
                </a:solidFill>
              </a:rPr>
              <a:t>                  A</a:t>
            </a:r>
            <a:endParaRPr lang="pt-BR" sz="1200" dirty="0" smtClean="0">
              <a:solidFill>
                <a:srgbClr val="FFFF00"/>
              </a:solidFill>
            </a:endParaRPr>
          </a:p>
          <a:p>
            <a:r>
              <a:rPr lang="pt-BR" sz="1200" dirty="0" smtClean="0">
                <a:solidFill>
                  <a:srgbClr val="FFFF00"/>
                </a:solidFill>
              </a:rPr>
              <a:t>E RENOVEM A ESPERANÇA NO SENHOR!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>
                <a:solidFill>
                  <a:srgbClr val="FFFF00"/>
                </a:solidFill>
              </a:rPr>
              <a:t>   </a:t>
            </a:r>
            <a:r>
              <a:rPr lang="pt-BR" sz="1200" dirty="0" smtClean="0">
                <a:solidFill>
                  <a:srgbClr val="FFFF00"/>
                </a:solidFill>
              </a:rPr>
              <a:t>A</a:t>
            </a:r>
            <a:r>
              <a:rPr lang="pt-BR" sz="1200" baseline="0" dirty="0" smtClean="0">
                <a:solidFill>
                  <a:srgbClr val="FFFF00"/>
                </a:solidFill>
              </a:rPr>
              <a:t>           D                A   </a:t>
            </a:r>
            <a:r>
              <a:rPr lang="pt-BR" sz="1200" baseline="0" dirty="0" err="1" smtClean="0">
                <a:solidFill>
                  <a:srgbClr val="FFFF00"/>
                </a:solidFill>
              </a:rPr>
              <a:t>Bm</a:t>
            </a:r>
            <a:endParaRPr lang="pt-BR" sz="1200" dirty="0" smtClean="0">
              <a:solidFill>
                <a:srgbClr val="FFFF00"/>
              </a:solidFill>
            </a:endParaRPr>
          </a:p>
          <a:p>
            <a:r>
              <a:rPr lang="pt-BR" sz="1200" dirty="0" smtClean="0">
                <a:solidFill>
                  <a:srgbClr val="FFFF00"/>
                </a:solidFill>
              </a:rPr>
              <a:t>O filho de Deus com o pai e o espírito santo,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 </a:t>
            </a:r>
            <a:r>
              <a:rPr lang="pt-BR" sz="1200" dirty="0" smtClean="0">
                <a:solidFill>
                  <a:srgbClr val="FFFF00"/>
                </a:solidFill>
              </a:rPr>
              <a:t>E                                    D              E</a:t>
            </a:r>
            <a:r>
              <a:rPr lang="pt-BR" sz="1200" baseline="0" dirty="0" smtClean="0">
                <a:solidFill>
                  <a:srgbClr val="FFFF00"/>
                </a:solidFill>
              </a:rPr>
              <a:t>               A</a:t>
            </a:r>
            <a:endParaRPr lang="pt-BR" sz="1200" dirty="0" smtClean="0">
              <a:solidFill>
                <a:srgbClr val="FFFF00"/>
              </a:solidFill>
            </a:endParaRPr>
          </a:p>
          <a:p>
            <a:r>
              <a:rPr lang="pt-BR" sz="1200" dirty="0" smtClean="0">
                <a:solidFill>
                  <a:srgbClr val="FFFF00"/>
                </a:solidFill>
              </a:rPr>
              <a:t>nesta trindade um só ser que pede a nós sermos santos. 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  </a:t>
            </a:r>
            <a:r>
              <a:rPr lang="pt-BR" sz="1200" dirty="0" smtClean="0">
                <a:solidFill>
                  <a:srgbClr val="FFFF00"/>
                </a:solidFill>
              </a:rPr>
              <a:t>A</a:t>
            </a:r>
            <a:r>
              <a:rPr lang="pt-BR" sz="1200" baseline="0" dirty="0" smtClean="0">
                <a:solidFill>
                  <a:srgbClr val="FFFF00"/>
                </a:solidFill>
              </a:rPr>
              <a:t>           D             A    </a:t>
            </a:r>
            <a:r>
              <a:rPr lang="pt-BR" sz="1200" baseline="0" dirty="0" err="1" smtClean="0">
                <a:solidFill>
                  <a:srgbClr val="FFFF00"/>
                </a:solidFill>
              </a:rPr>
              <a:t>Bm</a:t>
            </a:r>
            <a:endParaRPr lang="pt-BR" sz="1200" dirty="0" smtClean="0">
              <a:solidFill>
                <a:srgbClr val="FFFF00"/>
              </a:solidFill>
            </a:endParaRPr>
          </a:p>
          <a:p>
            <a:r>
              <a:rPr lang="pt-BR" sz="1200" dirty="0" smtClean="0">
                <a:solidFill>
                  <a:srgbClr val="FFFF00"/>
                </a:solidFill>
              </a:rPr>
              <a:t>dá-nos </a:t>
            </a:r>
            <a:r>
              <a:rPr lang="pt-BR" sz="1200" dirty="0" err="1" smtClean="0">
                <a:solidFill>
                  <a:srgbClr val="FFFF00"/>
                </a:solidFill>
              </a:rPr>
              <a:t>jesus</a:t>
            </a:r>
            <a:r>
              <a:rPr lang="pt-BR" sz="1200" dirty="0" smtClean="0">
                <a:solidFill>
                  <a:srgbClr val="FFFF00"/>
                </a:solidFill>
              </a:rPr>
              <a:t> teu poder de se doar sem medidas. 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  </a:t>
            </a:r>
            <a:r>
              <a:rPr lang="pt-BR" sz="1200" dirty="0" smtClean="0">
                <a:solidFill>
                  <a:srgbClr val="FFFF00"/>
                </a:solidFill>
              </a:rPr>
              <a:t>E                                                 D     </a:t>
            </a:r>
            <a:r>
              <a:rPr lang="pt-BR" sz="1200" baseline="0" dirty="0" smtClean="0">
                <a:solidFill>
                  <a:srgbClr val="FFFF00"/>
                </a:solidFill>
              </a:rPr>
              <a:t> </a:t>
            </a:r>
            <a:r>
              <a:rPr lang="pt-BR" sz="1200" dirty="0" smtClean="0">
                <a:solidFill>
                  <a:srgbClr val="FFFF00"/>
                </a:solidFill>
              </a:rPr>
              <a:t>  E</a:t>
            </a:r>
            <a:r>
              <a:rPr lang="pt-BR" sz="1200" baseline="0" dirty="0" smtClean="0">
                <a:solidFill>
                  <a:srgbClr val="FFFF00"/>
                </a:solidFill>
              </a:rPr>
              <a:t>          A     E</a:t>
            </a:r>
            <a:endParaRPr lang="pt-BR" sz="1200" dirty="0" smtClean="0">
              <a:solidFill>
                <a:srgbClr val="FFFF00"/>
              </a:solidFill>
            </a:endParaRPr>
          </a:p>
          <a:p>
            <a:r>
              <a:rPr lang="pt-BR" sz="1200" dirty="0" smtClean="0">
                <a:solidFill>
                  <a:srgbClr val="FFFF00"/>
                </a:solidFill>
              </a:rPr>
              <a:t>deixa que compreendamos que este é o sentido da vida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6E950-2965-4895-9EDE-633D8B99D59F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29/03/2018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29/03/2018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29/03/2018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29/03/2018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29/03/2018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29/03/2018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29/03/2018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29/03/2018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29/03/2018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29/03/2018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29/03/2018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3C6F9-4B20-4BBB-AECD-16B8B89E7A2E}" type="datetimeFigureOut">
              <a:rPr lang="pt-BR" smtClean="0"/>
              <a:pPr/>
              <a:t>29/03/2018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>
            <a:noAutofit/>
          </a:bodyPr>
          <a:lstStyle/>
          <a:p>
            <a:r>
              <a:rPr lang="pt-BR" sz="2800" dirty="0" smtClean="0">
                <a:solidFill>
                  <a:srgbClr val="FFFF00"/>
                </a:solidFill>
              </a:rPr>
              <a:t>ao recebermos, senhor, tua presença sagrada,</a:t>
            </a:r>
          </a:p>
          <a:p>
            <a:r>
              <a:rPr lang="pt-BR" sz="2800" dirty="0" smtClean="0">
                <a:solidFill>
                  <a:srgbClr val="FFFF00"/>
                </a:solidFill>
              </a:rPr>
              <a:t>pra confirmar teu amor, faz de nós tua morada.</a:t>
            </a:r>
          </a:p>
          <a:p>
            <a:r>
              <a:rPr lang="pt-BR" sz="2800" dirty="0" smtClean="0">
                <a:solidFill>
                  <a:srgbClr val="FFFF00"/>
                </a:solidFill>
              </a:rPr>
              <a:t>surge um sincero louvor, brota a semente plantada.</a:t>
            </a:r>
          </a:p>
          <a:p>
            <a:r>
              <a:rPr lang="pt-BR" sz="2800" dirty="0" smtClean="0">
                <a:solidFill>
                  <a:srgbClr val="FFFF00"/>
                </a:solidFill>
              </a:rPr>
              <a:t>faz-nos seguir teu caminho, sempre trilhar tua estrada!</a:t>
            </a:r>
          </a:p>
          <a:p>
            <a:r>
              <a:rPr lang="pt-BR" sz="2800" dirty="0" smtClean="0">
                <a:solidFill>
                  <a:srgbClr val="FFFF00"/>
                </a:solidFill>
              </a:rPr>
              <a:t>DESAMARREM AS SANDÁLIAS E DESCANSEM.</a:t>
            </a:r>
          </a:p>
          <a:p>
            <a:r>
              <a:rPr lang="pt-BR" sz="2800" dirty="0" smtClean="0">
                <a:solidFill>
                  <a:srgbClr val="FFFF00"/>
                </a:solidFill>
              </a:rPr>
              <a:t>ESTE CHÃO É TERRA SANTA, IRMÃOS MEUS!</a:t>
            </a:r>
          </a:p>
          <a:p>
            <a:r>
              <a:rPr lang="pt-BR" sz="2800" dirty="0" smtClean="0">
                <a:solidFill>
                  <a:srgbClr val="FFFF00"/>
                </a:solidFill>
              </a:rPr>
              <a:t>VENHAM, OREM, COMAM, CANTEM, VENHAM TODOS E RENOVEM A ESPERANÇA NO SENHOR!</a:t>
            </a:r>
          </a:p>
          <a:p>
            <a:r>
              <a:rPr lang="pt-BR" sz="2800" dirty="0" smtClean="0">
                <a:solidFill>
                  <a:srgbClr val="FFFF00"/>
                </a:solidFill>
              </a:rPr>
              <a:t>o filho de Deus com o pai e o espírito santo,</a:t>
            </a:r>
          </a:p>
          <a:p>
            <a:r>
              <a:rPr lang="pt-BR" sz="2800" dirty="0" smtClean="0">
                <a:solidFill>
                  <a:srgbClr val="FFFF00"/>
                </a:solidFill>
              </a:rPr>
              <a:t>nesta trindade um só ser que pede a nós sermos santos. dá-nos </a:t>
            </a:r>
            <a:r>
              <a:rPr lang="pt-BR" sz="2800" dirty="0" err="1" smtClean="0">
                <a:solidFill>
                  <a:srgbClr val="FFFF00"/>
                </a:solidFill>
              </a:rPr>
              <a:t>jesus</a:t>
            </a:r>
            <a:r>
              <a:rPr lang="pt-BR" sz="2800" dirty="0" smtClean="0">
                <a:solidFill>
                  <a:srgbClr val="FFFF00"/>
                </a:solidFill>
              </a:rPr>
              <a:t> teu poder de se doar sem medidas. deixa que compreendamos que este é o sentido da vida</a:t>
            </a:r>
            <a:endParaRPr lang="pt-BR" sz="28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292</Words>
  <Application>Microsoft Office PowerPoint</Application>
  <PresentationFormat>Apresentação na tela (4:3)</PresentationFormat>
  <Paragraphs>34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MARCELO</dc:creator>
  <cp:lastModifiedBy>MARCELO</cp:lastModifiedBy>
  <cp:revision>19</cp:revision>
  <dcterms:created xsi:type="dcterms:W3CDTF">2016-06-04T17:36:16Z</dcterms:created>
  <dcterms:modified xsi:type="dcterms:W3CDTF">2018-03-29T20:52:17Z</dcterms:modified>
</cp:coreProperties>
</file>