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D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smtClean="0">
                <a:solidFill>
                  <a:srgbClr val="FFFF00"/>
                </a:solidFill>
              </a:rPr>
              <a:t>  A   (2x)</a:t>
            </a:r>
            <a:endParaRPr lang="pt-BR" sz="120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G             D          G                   D         G            C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HOJE É DIA DE CELEBRAÇÃO VAMOS CANTAR ALELUIA </a:t>
            </a:r>
            <a:r>
              <a:rPr lang="pt-BR" sz="1200" dirty="0" err="1" smtClean="0">
                <a:solidFill>
                  <a:srgbClr val="FFFF00"/>
                </a:solidFill>
              </a:rPr>
              <a:t>ALELUIA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D         G             D          G               D           G                      Em    A                D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HOJE É DIA DE CELEBRAÇÃO É DIA DE FESTA O CÉU INTEIRO ESTA ORANDO POR NÓS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F#m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G                          Em            G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G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A             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Alegrei-me quando me disseram vamos para casa do senhor pois eles nós espera! (2x)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     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       Em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De braços abertos com uma benção especial pra nós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G                              D   Em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Então derrama sobre nós o teu espírito senhor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G                   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Em          A                   D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Então derrama sobre este lugar a tua unção e o teu poder!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FFFF00"/>
                </a:solidFill>
              </a:rPr>
              <a:t>   HOJE É DIA DE CELEBRAÇÃO VAMOS CANTAR ALELUI</a:t>
            </a:r>
            <a:r>
              <a:rPr lang="pt-BR" sz="3600" dirty="0" smtClean="0">
                <a:solidFill>
                  <a:srgbClr val="FFFF00"/>
                </a:solidFill>
              </a:rPr>
              <a:t>A </a:t>
            </a:r>
            <a:r>
              <a:rPr lang="pt-BR" sz="3600" dirty="0" err="1" smtClean="0">
                <a:solidFill>
                  <a:srgbClr val="FFFF00"/>
                </a:solidFill>
              </a:rPr>
              <a:t>ALELUIA</a:t>
            </a:r>
            <a:r>
              <a:rPr lang="pt-BR" sz="3600" dirty="0" smtClean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HOJE É DIA DE CELEBRAÇÃO É DIA DE FESTA O CÉU INTEIRO ESTA ORANDO POR NÓS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Alegrei-me quando me disseram vamos para casa do senhor pois eles nós espera! (2x)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De braços abertos com uma benção especial pra nós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sz="3600" dirty="0" smtClean="0">
                <a:solidFill>
                  <a:srgbClr val="FFFF00"/>
                </a:solidFill>
              </a:rPr>
              <a:t>Então derrama sobre nós o teu espírito senhor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Então derrama sobre este lugar a tua unção e o teu poder!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197</Words>
  <Application>Microsoft Office PowerPoint</Application>
  <PresentationFormat>Apresentação na tela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15</cp:revision>
  <dcterms:created xsi:type="dcterms:W3CDTF">2016-06-04T17:36:16Z</dcterms:created>
  <dcterms:modified xsi:type="dcterms:W3CDTF">2017-04-29T22:41:08Z</dcterms:modified>
</cp:coreProperties>
</file>