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182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08/04/2017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rgbClr val="FFFF00"/>
                </a:solidFill>
              </a:rPr>
              <a:t>                 C                         G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eu olho pra ti Jesus e ergo as minhas mão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F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Elevo a minha voz, canto o meu louvor (2x)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     Em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Diante de rei me encontro agora vejo a sua majestade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F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                  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Dm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G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a sua gloria a sua</a:t>
            </a:r>
            <a:r>
              <a:rPr lang="pt-BR" sz="1200" baseline="0" dirty="0" smtClean="0">
                <a:solidFill>
                  <a:srgbClr val="FFFF00"/>
                </a:solidFill>
              </a:rPr>
              <a:t>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misericordia</a:t>
            </a:r>
            <a:r>
              <a:rPr lang="pt-BR" sz="1200" dirty="0" smtClean="0">
                <a:solidFill>
                  <a:srgbClr val="FFFF00"/>
                </a:solidFill>
              </a:rPr>
              <a:t> não tem fim o senhor esta aqui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C                G                                   F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ELE É O REI ELE É O SENHOR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          F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smtClean="0">
                <a:solidFill>
                  <a:srgbClr val="FFFF00"/>
                </a:solidFill>
              </a:rPr>
              <a:t>        F           G   C   G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A ELE E A GLORIA, GLORIA, GLORIA, GLORIA 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08/04/2017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  </a:t>
            </a:r>
            <a:r>
              <a:rPr lang="pt-BR" sz="4000" dirty="0" smtClean="0">
                <a:solidFill>
                  <a:srgbClr val="FFFF00"/>
                </a:solidFill>
              </a:rPr>
              <a:t>eu olho pra ti Jesus e ergo as minhas mão</a:t>
            </a:r>
          </a:p>
          <a:p>
            <a:r>
              <a:rPr lang="pt-BR" sz="4000" dirty="0" smtClean="0">
                <a:solidFill>
                  <a:srgbClr val="FFFF00"/>
                </a:solidFill>
              </a:rPr>
              <a:t>Elevo a minha voz, canto o meu louvor (2x)</a:t>
            </a:r>
          </a:p>
          <a:p>
            <a:r>
              <a:rPr lang="pt-BR" sz="4000" dirty="0" smtClean="0">
                <a:solidFill>
                  <a:srgbClr val="FFFF00"/>
                </a:solidFill>
              </a:rPr>
              <a:t>Diante de rei me encontro agora vejo a sua majestade a sua gloria a sua </a:t>
            </a:r>
            <a:r>
              <a:rPr lang="pt-BR" sz="4000" dirty="0" err="1" smtClean="0">
                <a:solidFill>
                  <a:srgbClr val="FFFF00"/>
                </a:solidFill>
              </a:rPr>
              <a:t>misericordia</a:t>
            </a:r>
            <a:r>
              <a:rPr lang="pt-BR" sz="4000" dirty="0" smtClean="0">
                <a:solidFill>
                  <a:srgbClr val="FFFF00"/>
                </a:solidFill>
              </a:rPr>
              <a:t>  não tem fim o senhor esta aqui </a:t>
            </a:r>
          </a:p>
          <a:p>
            <a:r>
              <a:rPr lang="pt-BR" sz="4000" dirty="0" smtClean="0">
                <a:solidFill>
                  <a:srgbClr val="FFFF00"/>
                </a:solidFill>
              </a:rPr>
              <a:t>ELE É O REI ELE É O SENHOR A ELE E A GLORIA, GLORIA, </a:t>
            </a:r>
            <a:r>
              <a:rPr lang="pt-BR" sz="4000" smtClean="0">
                <a:solidFill>
                  <a:srgbClr val="FFFF00"/>
                </a:solidFill>
              </a:rPr>
              <a:t>GLORIA</a:t>
            </a:r>
            <a:r>
              <a:rPr lang="pt-BR" sz="4000" smtClean="0">
                <a:solidFill>
                  <a:srgbClr val="FFFF00"/>
                </a:solidFill>
              </a:rPr>
              <a:t>  (2x)</a:t>
            </a:r>
            <a:endParaRPr lang="pt-BR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156</Words>
  <Application>Microsoft Office PowerPoint</Application>
  <PresentationFormat>Apresentação na tela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11</cp:revision>
  <dcterms:created xsi:type="dcterms:W3CDTF">2016-06-04T17:36:16Z</dcterms:created>
  <dcterms:modified xsi:type="dcterms:W3CDTF">2017-04-09T01:59:19Z</dcterms:modified>
</cp:coreProperties>
</file>