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15/12/2018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4400" dirty="0" smtClean="0">
                <a:solidFill>
                  <a:srgbClr val="FFFF00"/>
                </a:solidFill>
              </a:rPr>
              <a:t>COMO O SOL NASCE NA AURORA DE MARIA NASCERÁ AQUELE QUE A TERRA SECA EM JARDIM CONVERTERÁ Ó BELÉM ABRE TEUS BRAÇOS AO PASTOR QUE ATI VIRÁ EMANUEL DEUS CONOSCO VEM AO NOSSO MUNDO VEM (2x)</a:t>
            </a:r>
          </a:p>
          <a:p>
            <a:r>
              <a:rPr lang="pt-BR" sz="4400" dirty="0" smtClean="0">
                <a:solidFill>
                  <a:srgbClr val="FFFF00"/>
                </a:solidFill>
              </a:rPr>
              <a:t>Ouve, ó pastor de seu povo Vem do alto do céu onde está! Emanuel ó Deus conosco vem ao nosso mundo vem</a:t>
            </a:r>
            <a:endParaRPr lang="pt-BR" sz="4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63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18</cp:revision>
  <dcterms:created xsi:type="dcterms:W3CDTF">2016-06-04T17:36:16Z</dcterms:created>
  <dcterms:modified xsi:type="dcterms:W3CDTF">2018-12-15T19:37:04Z</dcterms:modified>
</cp:coreProperties>
</file>