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4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2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89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0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8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68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9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8396-694B-4871-B148-63E74A646F8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76D1-6A57-4867-876F-F5919EA29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1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3200" dirty="0" smtClean="0">
                <a:solidFill>
                  <a:schemeClr val="bg1"/>
                </a:solidFill>
              </a:rPr>
              <a:t>EU QUERO SER SENHOR AMADO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D                        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Eu quero ser,           Senhor amado,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</a:t>
            </a:r>
            <a:r>
              <a:rPr lang="pt-BR" sz="2000" dirty="0">
                <a:solidFill>
                  <a:schemeClr val="bg1"/>
                </a:solidFill>
              </a:rPr>
              <a:t>Em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A      Em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Como um vaso nas mãos do    o   - lei - </a:t>
            </a:r>
            <a:r>
              <a:rPr lang="pt-BR" sz="2000" dirty="0" err="1">
                <a:solidFill>
                  <a:schemeClr val="bg1"/>
                </a:solidFill>
              </a:rPr>
              <a:t>ro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D                       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Quebra minha vida       e faze-a de novo,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      D                                Em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Eu quero ser,            eu quero ser,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Um vaso </a:t>
            </a:r>
            <a:r>
              <a:rPr lang="pt-BR" sz="2000" dirty="0" smtClean="0">
                <a:solidFill>
                  <a:schemeClr val="bg1"/>
                </a:solidFill>
              </a:rPr>
              <a:t>novo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9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EU QUERO SER SENHOR AMADO                   D                                 G Eu quero ser,           Senhor amado,                    Em                            A      Em Como um vaso nas mãos do    o   - lei - ro.                              D                                G Quebra minha vida       e faze-a de novo,                   D                                Em    Eu quero ser,            eu quero ser,                   D Um vaso novo.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QUERO SER SENHOR AMADO                   D                                 G Eu quero ser,           Senhor amado,                    Em                            A      Em Como um vaso nas mãos do    o   - lei - ro.                              D                                G Quebra minha vida       e faze-a de novo,                   D                                Em    Eu quero ser,            eu quero ser,                   D Um vaso novo.</dc:title>
  <dc:creator>Usuário do Windows</dc:creator>
  <cp:lastModifiedBy>Usuário do Windows</cp:lastModifiedBy>
  <cp:revision>1</cp:revision>
  <dcterms:created xsi:type="dcterms:W3CDTF">2015-03-13T02:14:58Z</dcterms:created>
  <dcterms:modified xsi:type="dcterms:W3CDTF">2015-03-13T02:15:17Z</dcterms:modified>
</cp:coreProperties>
</file>