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AC2C-9932-4649-8556-1125E85E4076}" type="datetimeFigureOut">
              <a:rPr lang="pt-BR" smtClean="0"/>
              <a:t>10/06/2017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AE560-DAB4-4E52-AA0E-249B98E91BE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rgbClr val="FF0000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rgbClr val="FF0000"/>
                </a:solidFill>
              </a:rPr>
              <a:t>  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Fala, Senhor!      Fala, Senhor!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Palavra de fraternidade!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Fala, Senhor! Fala, Senhor!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És luz da humanidade!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dirty="0" smtClean="0">
                <a:solidFill>
                  <a:srgbClr val="FF0000"/>
                </a:solidFill>
              </a:rPr>
              <a:t>F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1. A tua Palavra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 smtClean="0">
                <a:solidFill>
                  <a:srgbClr val="FF0000"/>
                </a:solidFill>
              </a:rPr>
              <a:t>Em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fonte que corre,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err="1" smtClean="0">
                <a:solidFill>
                  <a:srgbClr val="FF0000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Penetra e não morre,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smtClean="0">
                <a:solidFill>
                  <a:srgbClr val="FF0000"/>
                </a:solidFill>
              </a:rPr>
              <a:t>C</a:t>
            </a:r>
            <a:r>
              <a:rPr lang="pt-BR" sz="1200" dirty="0" smtClean="0">
                <a:solidFill>
                  <a:schemeClr val="bg1"/>
                </a:solidFill>
              </a:rPr>
              <a:t>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Não seca jamais.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F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2. a tua Palavra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G          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a terra alcança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Dm7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luz, esperança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G7          C     F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faz caminhar.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C        F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3. A tua Palavra,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Farol de justiça,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Dm7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vence a cobiça,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G7            C     F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benção e paz.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AE560-DAB4-4E52-AA0E-249B98E91BE7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0925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575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4423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8496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77854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275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72303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123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530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5908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2835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0D13B-81D6-47E4-9F15-71DAD264CA1D}" type="datetimeFigureOut">
              <a:rPr lang="pt-BR" smtClean="0"/>
              <a:pPr/>
              <a:t>10/06/2017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70AE-BD46-4229-B54F-010966B39B7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6472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Fala</a:t>
            </a:r>
            <a:r>
              <a:rPr lang="pt-BR" sz="3200" dirty="0">
                <a:solidFill>
                  <a:srgbClr val="FFFF00"/>
                </a:solidFill>
              </a:rPr>
              <a:t>, Senhor</a:t>
            </a:r>
            <a:r>
              <a:rPr lang="pt-BR" sz="3200">
                <a:solidFill>
                  <a:srgbClr val="FFFF00"/>
                </a:solidFill>
              </a:rPr>
              <a:t>! </a:t>
            </a:r>
            <a:r>
              <a:rPr lang="pt-BR" sz="3200" smtClean="0">
                <a:solidFill>
                  <a:srgbClr val="FFFF00"/>
                </a:solidFill>
              </a:rPr>
              <a:t>Fala</a:t>
            </a:r>
            <a:r>
              <a:rPr lang="pt-BR" sz="3200" dirty="0">
                <a:solidFill>
                  <a:srgbClr val="FFFF00"/>
                </a:solidFill>
              </a:rPr>
              <a:t>, </a:t>
            </a:r>
            <a:r>
              <a:rPr lang="pt-BR" sz="3200" dirty="0" smtClean="0">
                <a:solidFill>
                  <a:srgbClr val="FFFF00"/>
                </a:solidFill>
              </a:rPr>
              <a:t>Senhor! Palavra </a:t>
            </a:r>
            <a:r>
              <a:rPr lang="pt-BR" sz="3200" dirty="0">
                <a:solidFill>
                  <a:srgbClr val="FFFF00"/>
                </a:solidFill>
              </a:rPr>
              <a:t>de fraternidade!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Fala</a:t>
            </a:r>
            <a:r>
              <a:rPr lang="pt-BR" sz="3200" dirty="0">
                <a:solidFill>
                  <a:srgbClr val="FFFF00"/>
                </a:solidFill>
              </a:rPr>
              <a:t>, Senhor! Fala, </a:t>
            </a:r>
            <a:r>
              <a:rPr lang="pt-BR" sz="3200" dirty="0" smtClean="0">
                <a:solidFill>
                  <a:srgbClr val="FFFF00"/>
                </a:solidFill>
              </a:rPr>
              <a:t>Senhor! És </a:t>
            </a:r>
            <a:r>
              <a:rPr lang="pt-BR" sz="3200" dirty="0">
                <a:solidFill>
                  <a:srgbClr val="FFFF00"/>
                </a:solidFill>
              </a:rPr>
              <a:t>luz da humanidade!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1</a:t>
            </a:r>
            <a:r>
              <a:rPr lang="pt-BR" sz="3200" dirty="0">
                <a:solidFill>
                  <a:srgbClr val="FFFF00"/>
                </a:solidFill>
              </a:rPr>
              <a:t>. A tua </a:t>
            </a:r>
            <a:r>
              <a:rPr lang="pt-BR" sz="3200" dirty="0" smtClean="0">
                <a:solidFill>
                  <a:srgbClr val="FFFF00"/>
                </a:solidFill>
              </a:rPr>
              <a:t>Palavra É </a:t>
            </a:r>
            <a:r>
              <a:rPr lang="pt-BR" sz="3200" dirty="0">
                <a:solidFill>
                  <a:srgbClr val="FFFF00"/>
                </a:solidFill>
              </a:rPr>
              <a:t>fonte que corre,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Penetra </a:t>
            </a:r>
            <a:r>
              <a:rPr lang="pt-BR" sz="3200" dirty="0">
                <a:solidFill>
                  <a:srgbClr val="FFFF00"/>
                </a:solidFill>
              </a:rPr>
              <a:t>e não </a:t>
            </a:r>
            <a:r>
              <a:rPr lang="pt-BR" sz="3200" dirty="0" smtClean="0">
                <a:solidFill>
                  <a:srgbClr val="FFFF00"/>
                </a:solidFill>
              </a:rPr>
              <a:t>morre, Não </a:t>
            </a:r>
            <a:r>
              <a:rPr lang="pt-BR" sz="3200" dirty="0">
                <a:solidFill>
                  <a:srgbClr val="FFFF00"/>
                </a:solidFill>
              </a:rPr>
              <a:t>seca jamais.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2</a:t>
            </a:r>
            <a:r>
              <a:rPr lang="pt-BR" sz="3200" dirty="0">
                <a:solidFill>
                  <a:srgbClr val="FFFF00"/>
                </a:solidFill>
              </a:rPr>
              <a:t>. a tua </a:t>
            </a:r>
            <a:r>
              <a:rPr lang="pt-BR" sz="3200" dirty="0" smtClean="0">
                <a:solidFill>
                  <a:srgbClr val="FFFF00"/>
                </a:solidFill>
              </a:rPr>
              <a:t>Palavra Que </a:t>
            </a:r>
            <a:r>
              <a:rPr lang="pt-BR" sz="3200" dirty="0">
                <a:solidFill>
                  <a:srgbClr val="FFFF00"/>
                </a:solidFill>
              </a:rPr>
              <a:t>a terra alcança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É </a:t>
            </a:r>
            <a:r>
              <a:rPr lang="pt-BR" sz="3200" dirty="0">
                <a:solidFill>
                  <a:srgbClr val="FFFF00"/>
                </a:solidFill>
              </a:rPr>
              <a:t>luz, </a:t>
            </a:r>
            <a:r>
              <a:rPr lang="pt-BR" sz="3200" dirty="0" smtClean="0">
                <a:solidFill>
                  <a:srgbClr val="FFFF00"/>
                </a:solidFill>
              </a:rPr>
              <a:t>esperança Que </a:t>
            </a:r>
            <a:r>
              <a:rPr lang="pt-BR" sz="3200" dirty="0">
                <a:solidFill>
                  <a:srgbClr val="FFFF00"/>
                </a:solidFill>
              </a:rPr>
              <a:t>faz caminhar.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3</a:t>
            </a:r>
            <a:r>
              <a:rPr lang="pt-BR" sz="3200" dirty="0">
                <a:solidFill>
                  <a:srgbClr val="FFFF00"/>
                </a:solidFill>
              </a:rPr>
              <a:t>. A tua </a:t>
            </a:r>
            <a:r>
              <a:rPr lang="pt-BR" sz="3200" dirty="0" smtClean="0">
                <a:solidFill>
                  <a:srgbClr val="FFFF00"/>
                </a:solidFill>
              </a:rPr>
              <a:t>Palavra, Farol </a:t>
            </a:r>
            <a:r>
              <a:rPr lang="pt-BR" sz="3200" dirty="0">
                <a:solidFill>
                  <a:srgbClr val="FFFF00"/>
                </a:solidFill>
              </a:rPr>
              <a:t>de justiça,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Que </a:t>
            </a:r>
            <a:r>
              <a:rPr lang="pt-BR" sz="3200" dirty="0">
                <a:solidFill>
                  <a:srgbClr val="FFFF00"/>
                </a:solidFill>
              </a:rPr>
              <a:t>vence a </a:t>
            </a:r>
            <a:r>
              <a:rPr lang="pt-BR" sz="3200" dirty="0" smtClean="0">
                <a:solidFill>
                  <a:srgbClr val="FFFF00"/>
                </a:solidFill>
              </a:rPr>
              <a:t>cobiça, É </a:t>
            </a:r>
            <a:r>
              <a:rPr lang="pt-BR" sz="3200" dirty="0">
                <a:solidFill>
                  <a:srgbClr val="FFFF00"/>
                </a:solidFill>
              </a:rPr>
              <a:t>benção e paz.</a:t>
            </a:r>
          </a:p>
        </p:txBody>
      </p:sp>
    </p:spTree>
    <p:extLst>
      <p:ext uri="{BB962C8B-B14F-4D97-AF65-F5344CB8AC3E}">
        <p14:creationId xmlns="" xmlns:p14="http://schemas.microsoft.com/office/powerpoint/2010/main" val="251004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Fala, Senhor! Fala, Senhor! Palavra de fraternidade! Fala, Senhor! Fala, Senhor! És luz da humanidade!  1. A tua Palavra É fonte que corre, Penetra e não morre, Não seca jamais.  2. a tua Palavra Que a terra alcança É luz, esperança Que faz caminhar.  3. A tua Palavra, Farol de justiça, Que vence a cobiça, É benção e paz.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PESTANA  3° CASA   AC        C#mEm   D F        Fala, Senhor!      Fala, Senhor!      E G           D F          A C       Palavra de fraternidade!  A C                   D F Fala, Senhor! Fala, Senhor!       E G                         A C És luz da humanidade!      A C          D F 1. A tua Palavra      E G            C#m Em É fonte que corre,      F#m  Am        Bm Dm Penetra e não morre,           E G        A C    Não seca jamais.                 F 2. a tua Palavra           G          Em Que a terra alcança    Am         Dm7 É luz, esperança        G7          C     F C Que faz caminhar.         C        F 3. A tua Palavra,                    Em Farol de justiça,        Am            Dm7 Que vence a cobiça,    G7            C     F C É benção e paz.</dc:title>
  <dc:creator>Usuário do Windows</dc:creator>
  <cp:lastModifiedBy>MARCELO</cp:lastModifiedBy>
  <cp:revision>3</cp:revision>
  <dcterms:created xsi:type="dcterms:W3CDTF">2015-03-15T00:39:44Z</dcterms:created>
  <dcterms:modified xsi:type="dcterms:W3CDTF">2017-06-10T16:22:23Z</dcterms:modified>
</cp:coreProperties>
</file>