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BB03-E54F-47F4-BD6B-FF4E3CFA6D2D}" type="datetimeFigureOut">
              <a:rPr lang="pt-BR" smtClean="0"/>
              <a:t>30/09/2017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8ED2-BFB8-44AF-83C8-DF53DD554FA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Em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Todo joelho se dobrará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D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toda língua proclamará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Em           F#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Jesus Cristo é o Senhor </a:t>
            </a:r>
            <a:r>
              <a:rPr lang="pt-BR" sz="1200" dirty="0" smtClean="0">
                <a:solidFill>
                  <a:srgbClr val="FF0000"/>
                </a:solidFill>
              </a:rPr>
              <a:t>(2x)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Em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Nada poderá me abalar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D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Nada poderá me derrotar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Em           F#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Pois minha força e vitória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Tens um nome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Jesus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Em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Nada poderá me abalar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D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Nada poderá me derrotar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Em           F#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Pois minha força e vitória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Jesus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Em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Quero viver tua palavra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D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Quero ser cheio do teu espírito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Em         F#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Mas só te peço, livra-me do mal </a:t>
            </a:r>
            <a:r>
              <a:rPr lang="pt-BR" sz="1200" dirty="0" smtClean="0">
                <a:solidFill>
                  <a:srgbClr val="FF0000"/>
                </a:solidFill>
              </a:rPr>
              <a:t>(2x)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A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Em A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Em A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Jeeeesus</a:t>
            </a:r>
            <a:r>
              <a:rPr lang="pt-BR" sz="1200" dirty="0" smtClean="0">
                <a:solidFill>
                  <a:schemeClr val="bg1"/>
                </a:solidFill>
              </a:rPr>
              <a:t>!        </a:t>
            </a:r>
            <a:r>
              <a:rPr lang="pt-BR" sz="1200" dirty="0" err="1" smtClean="0">
                <a:solidFill>
                  <a:schemeClr val="bg1"/>
                </a:solidFill>
              </a:rPr>
              <a:t>Jeeeesus</a:t>
            </a:r>
            <a:r>
              <a:rPr lang="pt-BR" sz="1200" dirty="0" smtClean="0">
                <a:solidFill>
                  <a:schemeClr val="bg1"/>
                </a:solidFill>
              </a:rPr>
              <a:t>!       </a:t>
            </a:r>
            <a:r>
              <a:rPr lang="pt-BR" sz="1200" dirty="0" err="1" smtClean="0">
                <a:solidFill>
                  <a:schemeClr val="bg1"/>
                </a:solidFill>
              </a:rPr>
              <a:t>Jeee</a:t>
            </a: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err="1" smtClean="0">
                <a:solidFill>
                  <a:schemeClr val="bg1"/>
                </a:solidFill>
              </a:rPr>
              <a:t>sus</a:t>
            </a:r>
            <a:r>
              <a:rPr lang="pt-BR" sz="1200" dirty="0" smtClean="0">
                <a:solidFill>
                  <a:schemeClr val="bg1"/>
                </a:solidFill>
              </a:rPr>
              <a:t>!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A8ED2-BFB8-44AF-83C8-DF53DD554FA3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6391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93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564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261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3614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919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16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0998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9397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481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546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2105-309F-4A27-9563-41754DD46434}" type="datetimeFigureOut">
              <a:rPr lang="pt-BR" smtClean="0"/>
              <a:pPr/>
              <a:t>30/09/2017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921C-E1B4-4A79-BBD1-B7BA53575C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191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Todo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joelho se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dobrará E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toda língua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proclamará Que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Jesus Cristo é o Senhor (2x)</a:t>
            </a:r>
            <a:b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Nada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poderá me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abalar Nada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poderá me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derrotar Pois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minha força e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vitória Tens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um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nome É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Jesus</a:t>
            </a:r>
            <a:b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Nada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poderá me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abalar Nada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poderá me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derrotar Pois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minha força e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vitória É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Jesus</a:t>
            </a:r>
            <a:b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Quero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viver tua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palavra Quero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ser cheio do teu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espírito Mas 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só te peço, livra-me do mal (2x)</a:t>
            </a:r>
            <a:b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Jeeeesus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!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pt-BR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Jeeeesus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! 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pt-BR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Jeee</a:t>
            </a:r>
            <a:r>
              <a:rPr lang="pt-B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  sus</a:t>
            </a:r>
            <a: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!</a:t>
            </a:r>
            <a:br>
              <a:rPr lang="pt-BR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pt-BR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7951859" y="5395753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83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Todo joelho se dobrará E toda língua proclamará Que Jesus Cristo é o Senhor (2x)  Nada poderá me abalar Nada poderá me derrotar Pois minha força e vitória Tens um nome É Jesus  Nada poderá me abalar Nada poderá me derrotar Pois minha força e vitória É Jesus  Quero viver tua palavra Quero ser cheio do teu espírito Mas só te peço, livra-me do mal (2x)  Jeeeesus!        Jeeeesus!       Jeee     sus!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Força e Vitória  Tom: D Intro: Bm  G  Em  F#  Bm              Em                     A Todo joelho se dobrará              D                         Bm E toda língua proclamará              Em           F#          Bm Que Jesus Cristo é o Senhor (2x)                      Em             A Nada poderá me abalar                      D                 Bm Nada poderá me derrotar                      Em           F# Pois minha força e vitória                  Bm Tens um nome          B É Jesus                     Em              A Nada poderá me abalar                     D                  Bm Nada poderá me derrotar                      Em           F# Pois minha força e vitória        Bm É Jesus                  Em             A Quero viver tua palavra                       D                      Bm Quero ser cheio do teu espírito                    Em         F#               Bm Mas só te peço, livra-me do mal (2x)  Em A Bm Jesus! Jesus! Jesus!</dc:title>
  <dc:creator>Usuário do Windows</dc:creator>
  <cp:lastModifiedBy>MARCELO</cp:lastModifiedBy>
  <cp:revision>7</cp:revision>
  <dcterms:created xsi:type="dcterms:W3CDTF">2015-03-13T00:48:31Z</dcterms:created>
  <dcterms:modified xsi:type="dcterms:W3CDTF">2017-10-01T01:45:32Z</dcterms:modified>
</cp:coreProperties>
</file>