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726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31/12/2017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rgbClr val="FFFF00"/>
                </a:solidFill>
              </a:rPr>
              <a:t>F#m               G#m               A                        G#m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HOJE É NOVO DIA UM NOVO TEMPO QUE COMEÇOU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                       F#m             G#m                  A                       G#m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DESTE NOSSOS DIAS AS ALGRIAS SERÃO DE TODOS E SO QUERER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              G                            C                 G                    C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TODOS NOSSOS SONHOS SERÃO VERDADES  O FUTURO JÁ COMEÇOU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</a:t>
            </a:r>
            <a:r>
              <a:rPr lang="pt-BR" sz="1200" dirty="0" err="1" smtClean="0">
                <a:solidFill>
                  <a:srgbClr val="FFFF00"/>
                </a:solidFill>
              </a:rPr>
              <a:t>Bm</a:t>
            </a:r>
            <a:r>
              <a:rPr lang="pt-BR" sz="1200" dirty="0" smtClean="0">
                <a:solidFill>
                  <a:srgbClr val="FFFF00"/>
                </a:solidFill>
              </a:rPr>
              <a:t>      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    C       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Bm</a:t>
            </a:r>
            <a:r>
              <a:rPr lang="pt-BR" sz="1200" dirty="0" smtClean="0">
                <a:solidFill>
                  <a:srgbClr val="FFFF00"/>
                </a:solidFill>
              </a:rPr>
              <a:t>                       </a:t>
            </a:r>
            <a:r>
              <a:rPr lang="pt-BR" sz="1200" dirty="0" err="1" smtClean="0">
                <a:solidFill>
                  <a:srgbClr val="FFFF00"/>
                </a:solidFill>
              </a:rPr>
              <a:t>Bb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HOJE O FESTA É SUA HOJE A FESTA É NOSSA É DE QUEM QUISER DE QUEM VIER 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31/12/2017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31/12/2017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31/12/2017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31/12/2017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31/12/2017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31/12/2017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31/12/2017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31/12/2017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31/12/2017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31/12/2017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31/12/2017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31/12/2017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-214338"/>
            <a:ext cx="9144000" cy="7072338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sz="4000" dirty="0" smtClean="0">
                <a:solidFill>
                  <a:srgbClr val="FFFF00"/>
                </a:solidFill>
              </a:rPr>
              <a:t>HOJE É NOVO DIA UM NOVO TEMPO QUE COMEÇOU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DESTE NOSSOS DIAS AS ALGRIAS SERÃO DE TODOS E SO QUERER TODOS NOSSOS SONHOS SERÃO VERDADES  O FUTURO JÁ COMEÇOU 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HOJE O FESTA É SUA HOJE A FESTA É NOSSA É DE QUE QUISER DE QUEM VIER </a:t>
            </a:r>
            <a:r>
              <a:rPr lang="pt-BR" sz="4000" dirty="0" smtClean="0">
                <a:solidFill>
                  <a:srgbClr val="FFFF00"/>
                </a:solidFill>
              </a:rPr>
              <a:t> </a:t>
            </a:r>
            <a:endParaRPr lang="pt-BR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113</Words>
  <Application>Microsoft Office PowerPoint</Application>
  <PresentationFormat>Apresentação na tela (4:3)</PresentationFormat>
  <Paragraphs>12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17</cp:revision>
  <dcterms:created xsi:type="dcterms:W3CDTF">2016-06-04T17:36:16Z</dcterms:created>
  <dcterms:modified xsi:type="dcterms:W3CDTF">2017-12-31T10:33:27Z</dcterms:modified>
</cp:coreProperties>
</file>