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1758"/>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E448BB-01A1-4E78-94B2-5DB0A64F8E7C}" type="datetimeFigureOut">
              <a:rPr lang="pt-BR" smtClean="0"/>
              <a:pPr/>
              <a:t>01/04/2018</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8723CE-6473-466D-A172-727D7420051B}"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92500" lnSpcReduction="20000"/>
          </a:bodyPr>
          <a:lstStyle/>
          <a:p>
            <a:r>
              <a:rPr lang="pt-BR" sz="1400" dirty="0" smtClean="0">
                <a:solidFill>
                  <a:schemeClr val="bg1"/>
                </a:solidFill>
              </a:rPr>
              <a:t> </a:t>
            </a:r>
            <a:r>
              <a:rPr lang="pt-BR" sz="1200" dirty="0" smtClean="0">
                <a:solidFill>
                  <a:schemeClr val="bg1"/>
                </a:solidFill>
              </a:rPr>
              <a:t>C                                       G</a:t>
            </a:r>
            <a:br>
              <a:rPr lang="pt-BR" sz="1200" dirty="0" smtClean="0">
                <a:solidFill>
                  <a:schemeClr val="bg1"/>
                </a:solidFill>
              </a:rPr>
            </a:br>
            <a:r>
              <a:rPr lang="pt-BR" sz="1200" dirty="0" smtClean="0">
                <a:solidFill>
                  <a:schemeClr val="bg1"/>
                </a:solidFill>
              </a:rPr>
              <a:t>Eu abro as portas do meu coração,  </a:t>
            </a:r>
            <a:br>
              <a:rPr lang="pt-BR" sz="1200" dirty="0" smtClean="0">
                <a:solidFill>
                  <a:schemeClr val="bg1"/>
                </a:solidFill>
              </a:rPr>
            </a:br>
            <a:r>
              <a:rPr lang="pt-BR" sz="1200" dirty="0" smtClean="0">
                <a:solidFill>
                  <a:schemeClr val="bg1"/>
                </a:solidFill>
              </a:rPr>
              <a:t>     </a:t>
            </a:r>
            <a:r>
              <a:rPr lang="pt-BR" sz="1200" dirty="0" err="1" smtClean="0">
                <a:solidFill>
                  <a:schemeClr val="bg1"/>
                </a:solidFill>
              </a:rPr>
              <a:t>Dm</a:t>
            </a:r>
            <a:r>
              <a:rPr lang="pt-BR" sz="1200" dirty="0" smtClean="0">
                <a:solidFill>
                  <a:schemeClr val="bg1"/>
                </a:solidFill>
              </a:rPr>
              <a:t>                        G   </a:t>
            </a:r>
            <a:br>
              <a:rPr lang="pt-BR" sz="1200" dirty="0" smtClean="0">
                <a:solidFill>
                  <a:schemeClr val="bg1"/>
                </a:solidFill>
              </a:rPr>
            </a:br>
            <a:r>
              <a:rPr lang="pt-BR" sz="1200" dirty="0" smtClean="0">
                <a:solidFill>
                  <a:schemeClr val="bg1"/>
                </a:solidFill>
              </a:rPr>
              <a:t>Te dou livre acesso Senhor.</a:t>
            </a:r>
            <a:br>
              <a:rPr lang="pt-BR" sz="1200" dirty="0" smtClean="0">
                <a:solidFill>
                  <a:schemeClr val="bg1"/>
                </a:solidFill>
              </a:rPr>
            </a:br>
            <a:r>
              <a:rPr lang="pt-BR" sz="1200" dirty="0" smtClean="0">
                <a:solidFill>
                  <a:schemeClr val="bg1"/>
                </a:solidFill>
              </a:rPr>
              <a:t>     C                                     G</a:t>
            </a:r>
            <a:br>
              <a:rPr lang="pt-BR" sz="1200" dirty="0" smtClean="0">
                <a:solidFill>
                  <a:schemeClr val="bg1"/>
                </a:solidFill>
              </a:rPr>
            </a:br>
            <a:r>
              <a:rPr lang="pt-BR" sz="1200" dirty="0" smtClean="0">
                <a:solidFill>
                  <a:schemeClr val="bg1"/>
                </a:solidFill>
              </a:rPr>
              <a:t>Eu abro as portas do meu coração,</a:t>
            </a:r>
            <a:br>
              <a:rPr lang="pt-BR" sz="1200" dirty="0" smtClean="0">
                <a:solidFill>
                  <a:schemeClr val="bg1"/>
                </a:solidFill>
              </a:rPr>
            </a:br>
            <a:r>
              <a:rPr lang="pt-BR" sz="1200" dirty="0" smtClean="0">
                <a:solidFill>
                  <a:schemeClr val="bg1"/>
                </a:solidFill>
              </a:rPr>
              <a:t>     </a:t>
            </a:r>
            <a:r>
              <a:rPr lang="pt-BR" sz="1200" dirty="0" err="1" smtClean="0">
                <a:solidFill>
                  <a:schemeClr val="bg1"/>
                </a:solidFill>
              </a:rPr>
              <a:t>Dm</a:t>
            </a:r>
            <a:r>
              <a:rPr lang="pt-BR" sz="1200" dirty="0" smtClean="0">
                <a:solidFill>
                  <a:schemeClr val="bg1"/>
                </a:solidFill>
              </a:rPr>
              <a:t>                            G</a:t>
            </a:r>
            <a:br>
              <a:rPr lang="pt-BR" sz="1200" dirty="0" smtClean="0">
                <a:solidFill>
                  <a:schemeClr val="bg1"/>
                </a:solidFill>
              </a:rPr>
            </a:br>
            <a:r>
              <a:rPr lang="pt-BR" sz="1200" dirty="0" smtClean="0">
                <a:solidFill>
                  <a:schemeClr val="bg1"/>
                </a:solidFill>
              </a:rPr>
              <a:t>Te dou....          livre acesso.</a:t>
            </a:r>
            <a:br>
              <a:rPr lang="pt-BR" sz="1200" dirty="0" smtClean="0">
                <a:solidFill>
                  <a:schemeClr val="bg1"/>
                </a:solidFill>
              </a:rPr>
            </a:br>
            <a:r>
              <a:rPr lang="pt-BR" sz="1200" dirty="0" smtClean="0">
                <a:solidFill>
                  <a:schemeClr val="bg1"/>
                </a:solidFill>
              </a:rPr>
              <a:t/>
            </a:r>
            <a:br>
              <a:rPr lang="pt-BR" sz="1200" dirty="0" smtClean="0">
                <a:solidFill>
                  <a:schemeClr val="bg1"/>
                </a:solidFill>
              </a:rPr>
            </a:br>
            <a:r>
              <a:rPr lang="pt-BR" sz="1200" dirty="0" smtClean="0">
                <a:solidFill>
                  <a:schemeClr val="bg1"/>
                </a:solidFill>
              </a:rPr>
              <a:t>F               G            </a:t>
            </a:r>
            <a:r>
              <a:rPr lang="pt-BR" sz="1200" dirty="0" err="1" smtClean="0">
                <a:solidFill>
                  <a:schemeClr val="bg1"/>
                </a:solidFill>
              </a:rPr>
              <a:t>Am</a:t>
            </a:r>
            <a:r>
              <a:rPr lang="pt-BR" sz="1200" dirty="0" smtClean="0">
                <a:solidFill>
                  <a:schemeClr val="bg1"/>
                </a:solidFill>
              </a:rPr>
              <a:t>    F       G            </a:t>
            </a:r>
            <a:r>
              <a:rPr lang="pt-BR" sz="1200" dirty="0" err="1" smtClean="0">
                <a:solidFill>
                  <a:schemeClr val="bg1"/>
                </a:solidFill>
              </a:rPr>
              <a:t>Am</a:t>
            </a:r>
            <a:r>
              <a:rPr lang="pt-BR" sz="1200" dirty="0" smtClean="0">
                <a:solidFill>
                  <a:schemeClr val="bg1"/>
                </a:solidFill>
              </a:rPr>
              <a:t/>
            </a:r>
            <a:br>
              <a:rPr lang="pt-BR" sz="1200" dirty="0" smtClean="0">
                <a:solidFill>
                  <a:schemeClr val="bg1"/>
                </a:solidFill>
              </a:rPr>
            </a:br>
            <a:r>
              <a:rPr lang="pt-BR" sz="1200" dirty="0" smtClean="0">
                <a:solidFill>
                  <a:schemeClr val="bg1"/>
                </a:solidFill>
              </a:rPr>
              <a:t>  Pois com teu braço forte     realizas prodígios,</a:t>
            </a:r>
            <a:br>
              <a:rPr lang="pt-BR" sz="1200" dirty="0" smtClean="0">
                <a:solidFill>
                  <a:schemeClr val="bg1"/>
                </a:solidFill>
              </a:rPr>
            </a:br>
            <a:r>
              <a:rPr lang="pt-BR" sz="1200" dirty="0" smtClean="0">
                <a:solidFill>
                  <a:schemeClr val="bg1"/>
                </a:solidFill>
              </a:rPr>
              <a:t>F              </a:t>
            </a:r>
            <a:r>
              <a:rPr lang="pt-BR" sz="1200" baseline="0" dirty="0" smtClean="0">
                <a:solidFill>
                  <a:schemeClr val="bg1"/>
                </a:solidFill>
              </a:rPr>
              <a:t> G</a:t>
            </a:r>
            <a:r>
              <a:rPr lang="pt-BR" sz="1200" dirty="0" smtClean="0">
                <a:solidFill>
                  <a:schemeClr val="bg1"/>
                </a:solidFill>
              </a:rPr>
              <a:t>              C           </a:t>
            </a:r>
            <a:r>
              <a:rPr lang="pt-BR" sz="1200" dirty="0" err="1" smtClean="0">
                <a:solidFill>
                  <a:schemeClr val="bg1"/>
                </a:solidFill>
              </a:rPr>
              <a:t>Am</a:t>
            </a:r>
            <a:r>
              <a:rPr lang="pt-BR" sz="1200" dirty="0" smtClean="0">
                <a:solidFill>
                  <a:schemeClr val="bg1"/>
                </a:solidFill>
              </a:rPr>
              <a:t>          </a:t>
            </a:r>
            <a:r>
              <a:rPr lang="pt-BR" sz="1200" dirty="0" err="1" smtClean="0">
                <a:solidFill>
                  <a:schemeClr val="bg1"/>
                </a:solidFill>
              </a:rPr>
              <a:t>Dm</a:t>
            </a:r>
            <a:r>
              <a:rPr lang="pt-BR" sz="1200" dirty="0" smtClean="0">
                <a:solidFill>
                  <a:schemeClr val="bg1"/>
                </a:solidFill>
              </a:rPr>
              <a:t>              G</a:t>
            </a:r>
            <a:br>
              <a:rPr lang="pt-BR" sz="1200" dirty="0" smtClean="0">
                <a:solidFill>
                  <a:schemeClr val="bg1"/>
                </a:solidFill>
              </a:rPr>
            </a:br>
            <a:r>
              <a:rPr lang="pt-BR" sz="1200" dirty="0" smtClean="0">
                <a:solidFill>
                  <a:schemeClr val="bg1"/>
                </a:solidFill>
              </a:rPr>
              <a:t>  Pois com teu braço   forte Senhor      Me ergues do  chão.</a:t>
            </a:r>
            <a:br>
              <a:rPr lang="pt-BR" sz="1200" dirty="0" smtClean="0">
                <a:solidFill>
                  <a:schemeClr val="bg1"/>
                </a:solidFill>
              </a:rPr>
            </a:br>
            <a:r>
              <a:rPr lang="pt-BR" sz="1200" dirty="0" smtClean="0">
                <a:solidFill>
                  <a:schemeClr val="bg1"/>
                </a:solidFill>
              </a:rPr>
              <a:t>F               G            </a:t>
            </a:r>
            <a:r>
              <a:rPr lang="pt-BR" sz="1200" dirty="0" err="1" smtClean="0">
                <a:solidFill>
                  <a:schemeClr val="bg1"/>
                </a:solidFill>
              </a:rPr>
              <a:t>Am</a:t>
            </a:r>
            <a:r>
              <a:rPr lang="pt-BR" sz="1200" dirty="0" smtClean="0">
                <a:solidFill>
                  <a:schemeClr val="bg1"/>
                </a:solidFill>
              </a:rPr>
              <a:t>    F       G            </a:t>
            </a:r>
            <a:r>
              <a:rPr lang="pt-BR" sz="1200" dirty="0" err="1" smtClean="0">
                <a:solidFill>
                  <a:schemeClr val="bg1"/>
                </a:solidFill>
              </a:rPr>
              <a:t>Am</a:t>
            </a:r>
            <a:r>
              <a:rPr lang="pt-BR" sz="1200" dirty="0" smtClean="0">
                <a:solidFill>
                  <a:schemeClr val="bg1"/>
                </a:solidFill>
              </a:rPr>
              <a:t/>
            </a:r>
            <a:br>
              <a:rPr lang="pt-BR" sz="1200" dirty="0" smtClean="0">
                <a:solidFill>
                  <a:schemeClr val="bg1"/>
                </a:solidFill>
              </a:rPr>
            </a:br>
            <a:r>
              <a:rPr lang="pt-BR" sz="1200" dirty="0" smtClean="0">
                <a:solidFill>
                  <a:schemeClr val="bg1"/>
                </a:solidFill>
              </a:rPr>
              <a:t>  Pois com teu braço forte    realizas prodígios,</a:t>
            </a:r>
            <a:br>
              <a:rPr lang="pt-BR" sz="1200" dirty="0" smtClean="0">
                <a:solidFill>
                  <a:schemeClr val="bg1"/>
                </a:solidFill>
              </a:rPr>
            </a:br>
            <a:r>
              <a:rPr lang="pt-BR" sz="1200" dirty="0" smtClean="0">
                <a:solidFill>
                  <a:schemeClr val="bg1"/>
                </a:solidFill>
              </a:rPr>
              <a:t>F               G              C          </a:t>
            </a:r>
            <a:r>
              <a:rPr lang="pt-BR" sz="1200" dirty="0" err="1" smtClean="0">
                <a:solidFill>
                  <a:schemeClr val="bg1"/>
                </a:solidFill>
              </a:rPr>
              <a:t>Am</a:t>
            </a:r>
            <a:r>
              <a:rPr lang="pt-BR" sz="1200" dirty="0" smtClean="0">
                <a:solidFill>
                  <a:schemeClr val="bg1"/>
                </a:solidFill>
              </a:rPr>
              <a:t>   </a:t>
            </a:r>
            <a:r>
              <a:rPr lang="pt-BR" sz="1200" dirty="0" err="1" smtClean="0">
                <a:solidFill>
                  <a:schemeClr val="bg1"/>
                </a:solidFill>
              </a:rPr>
              <a:t>Dm</a:t>
            </a:r>
            <a:r>
              <a:rPr lang="pt-BR" sz="1200" dirty="0" smtClean="0">
                <a:solidFill>
                  <a:schemeClr val="bg1"/>
                </a:solidFill>
              </a:rPr>
              <a:t>         </a:t>
            </a:r>
            <a:r>
              <a:rPr lang="pt-BR" sz="1200" smtClean="0">
                <a:solidFill>
                  <a:schemeClr val="bg1"/>
                </a:solidFill>
              </a:rPr>
              <a:t>G            </a:t>
            </a:r>
            <a:r>
              <a:rPr lang="pt-BR" sz="1200" baseline="0" smtClean="0">
                <a:solidFill>
                  <a:schemeClr val="bg1"/>
                </a:solidFill>
              </a:rPr>
              <a:t>    C</a:t>
            </a:r>
            <a:r>
              <a:rPr lang="pt-BR" sz="1200" dirty="0" smtClean="0">
                <a:solidFill>
                  <a:schemeClr val="bg1"/>
                </a:solidFill>
              </a:rPr>
              <a:t/>
            </a:r>
            <a:br>
              <a:rPr lang="pt-BR" sz="1200" dirty="0" smtClean="0">
                <a:solidFill>
                  <a:schemeClr val="bg1"/>
                </a:solidFill>
              </a:rPr>
            </a:br>
            <a:r>
              <a:rPr lang="pt-BR" sz="1200" dirty="0" smtClean="0">
                <a:solidFill>
                  <a:schemeClr val="bg1"/>
                </a:solidFill>
              </a:rPr>
              <a:t>  Pois com teu braço   Forte Senhor          me ergues do  chão.</a:t>
            </a:r>
            <a:br>
              <a:rPr lang="pt-BR" sz="1200" dirty="0" smtClean="0">
                <a:solidFill>
                  <a:schemeClr val="bg1"/>
                </a:solidFill>
              </a:rPr>
            </a:br>
            <a:endParaRPr lang="pt-BR" dirty="0"/>
          </a:p>
        </p:txBody>
      </p:sp>
      <p:sp>
        <p:nvSpPr>
          <p:cNvPr id="4" name="Espaço Reservado para Número de Slide 3"/>
          <p:cNvSpPr>
            <a:spLocks noGrp="1"/>
          </p:cNvSpPr>
          <p:nvPr>
            <p:ph type="sldNum" sz="quarter" idx="10"/>
          </p:nvPr>
        </p:nvSpPr>
        <p:spPr/>
        <p:txBody>
          <a:bodyPr/>
          <a:lstStyle/>
          <a:p>
            <a:fld id="{FF8723CE-6473-466D-A172-727D7420051B}" type="slidenum">
              <a:rPr lang="pt-BR" smtClean="0"/>
              <a:pPr/>
              <a:t>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A1C08593-1C00-43AF-871E-91D4759C05AA}" type="datetimeFigureOut">
              <a:rPr lang="pt-BR" smtClean="0"/>
              <a:pPr/>
              <a:t>01/04/2018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2DB0F50-1E57-44E7-83A0-6FCCAE9C8B67}" type="slidenum">
              <a:rPr lang="pt-BR" smtClean="0"/>
              <a:pPr/>
              <a:t>‹nº›</a:t>
            </a:fld>
            <a:endParaRPr lang="pt-BR"/>
          </a:p>
        </p:txBody>
      </p:sp>
    </p:spTree>
    <p:extLst>
      <p:ext uri="{BB962C8B-B14F-4D97-AF65-F5344CB8AC3E}">
        <p14:creationId xmlns="" xmlns:p14="http://schemas.microsoft.com/office/powerpoint/2010/main" val="46490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1C08593-1C00-43AF-871E-91D4759C05AA}" type="datetimeFigureOut">
              <a:rPr lang="pt-BR" smtClean="0"/>
              <a:pPr/>
              <a:t>01/04/2018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2DB0F50-1E57-44E7-83A0-6FCCAE9C8B67}" type="slidenum">
              <a:rPr lang="pt-BR" smtClean="0"/>
              <a:pPr/>
              <a:t>‹nº›</a:t>
            </a:fld>
            <a:endParaRPr lang="pt-BR"/>
          </a:p>
        </p:txBody>
      </p:sp>
    </p:spTree>
    <p:extLst>
      <p:ext uri="{BB962C8B-B14F-4D97-AF65-F5344CB8AC3E}">
        <p14:creationId xmlns="" xmlns:p14="http://schemas.microsoft.com/office/powerpoint/2010/main" val="2023524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1C08593-1C00-43AF-871E-91D4759C05AA}" type="datetimeFigureOut">
              <a:rPr lang="pt-BR" smtClean="0"/>
              <a:pPr/>
              <a:t>01/04/2018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2DB0F50-1E57-44E7-83A0-6FCCAE9C8B67}" type="slidenum">
              <a:rPr lang="pt-BR" smtClean="0"/>
              <a:pPr/>
              <a:t>‹nº›</a:t>
            </a:fld>
            <a:endParaRPr lang="pt-BR"/>
          </a:p>
        </p:txBody>
      </p:sp>
    </p:spTree>
    <p:extLst>
      <p:ext uri="{BB962C8B-B14F-4D97-AF65-F5344CB8AC3E}">
        <p14:creationId xmlns="" xmlns:p14="http://schemas.microsoft.com/office/powerpoint/2010/main" val="2234454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1C08593-1C00-43AF-871E-91D4759C05AA}" type="datetimeFigureOut">
              <a:rPr lang="pt-BR" smtClean="0"/>
              <a:pPr/>
              <a:t>01/04/2018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2DB0F50-1E57-44E7-83A0-6FCCAE9C8B67}" type="slidenum">
              <a:rPr lang="pt-BR" smtClean="0"/>
              <a:pPr/>
              <a:t>‹nº›</a:t>
            </a:fld>
            <a:endParaRPr lang="pt-BR"/>
          </a:p>
        </p:txBody>
      </p:sp>
    </p:spTree>
    <p:extLst>
      <p:ext uri="{BB962C8B-B14F-4D97-AF65-F5344CB8AC3E}">
        <p14:creationId xmlns="" xmlns:p14="http://schemas.microsoft.com/office/powerpoint/2010/main" val="128398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A1C08593-1C00-43AF-871E-91D4759C05AA}" type="datetimeFigureOut">
              <a:rPr lang="pt-BR" smtClean="0"/>
              <a:pPr/>
              <a:t>01/04/2018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2DB0F50-1E57-44E7-83A0-6FCCAE9C8B67}" type="slidenum">
              <a:rPr lang="pt-BR" smtClean="0"/>
              <a:pPr/>
              <a:t>‹nº›</a:t>
            </a:fld>
            <a:endParaRPr lang="pt-BR"/>
          </a:p>
        </p:txBody>
      </p:sp>
    </p:spTree>
    <p:extLst>
      <p:ext uri="{BB962C8B-B14F-4D97-AF65-F5344CB8AC3E}">
        <p14:creationId xmlns="" xmlns:p14="http://schemas.microsoft.com/office/powerpoint/2010/main" val="2588161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A1C08593-1C00-43AF-871E-91D4759C05AA}" type="datetimeFigureOut">
              <a:rPr lang="pt-BR" smtClean="0"/>
              <a:pPr/>
              <a:t>01/04/2018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2DB0F50-1E57-44E7-83A0-6FCCAE9C8B67}" type="slidenum">
              <a:rPr lang="pt-BR" smtClean="0"/>
              <a:pPr/>
              <a:t>‹nº›</a:t>
            </a:fld>
            <a:endParaRPr lang="pt-BR"/>
          </a:p>
        </p:txBody>
      </p:sp>
    </p:spTree>
    <p:extLst>
      <p:ext uri="{BB962C8B-B14F-4D97-AF65-F5344CB8AC3E}">
        <p14:creationId xmlns="" xmlns:p14="http://schemas.microsoft.com/office/powerpoint/2010/main" val="2514506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A1C08593-1C00-43AF-871E-91D4759C05AA}" type="datetimeFigureOut">
              <a:rPr lang="pt-BR" smtClean="0"/>
              <a:pPr/>
              <a:t>01/04/2018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2DB0F50-1E57-44E7-83A0-6FCCAE9C8B67}" type="slidenum">
              <a:rPr lang="pt-BR" smtClean="0"/>
              <a:pPr/>
              <a:t>‹nº›</a:t>
            </a:fld>
            <a:endParaRPr lang="pt-BR"/>
          </a:p>
        </p:txBody>
      </p:sp>
    </p:spTree>
    <p:extLst>
      <p:ext uri="{BB962C8B-B14F-4D97-AF65-F5344CB8AC3E}">
        <p14:creationId xmlns="" xmlns:p14="http://schemas.microsoft.com/office/powerpoint/2010/main" val="1134728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A1C08593-1C00-43AF-871E-91D4759C05AA}" type="datetimeFigureOut">
              <a:rPr lang="pt-BR" smtClean="0"/>
              <a:pPr/>
              <a:t>01/04/2018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2DB0F50-1E57-44E7-83A0-6FCCAE9C8B67}" type="slidenum">
              <a:rPr lang="pt-BR" smtClean="0"/>
              <a:pPr/>
              <a:t>‹nº›</a:t>
            </a:fld>
            <a:endParaRPr lang="pt-BR"/>
          </a:p>
        </p:txBody>
      </p:sp>
    </p:spTree>
    <p:extLst>
      <p:ext uri="{BB962C8B-B14F-4D97-AF65-F5344CB8AC3E}">
        <p14:creationId xmlns="" xmlns:p14="http://schemas.microsoft.com/office/powerpoint/2010/main" val="99914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1C08593-1C00-43AF-871E-91D4759C05AA}" type="datetimeFigureOut">
              <a:rPr lang="pt-BR" smtClean="0"/>
              <a:pPr/>
              <a:t>01/04/2018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2DB0F50-1E57-44E7-83A0-6FCCAE9C8B67}" type="slidenum">
              <a:rPr lang="pt-BR" smtClean="0"/>
              <a:pPr/>
              <a:t>‹nº›</a:t>
            </a:fld>
            <a:endParaRPr lang="pt-BR"/>
          </a:p>
        </p:txBody>
      </p:sp>
    </p:spTree>
    <p:extLst>
      <p:ext uri="{BB962C8B-B14F-4D97-AF65-F5344CB8AC3E}">
        <p14:creationId xmlns="" xmlns:p14="http://schemas.microsoft.com/office/powerpoint/2010/main" val="247172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A1C08593-1C00-43AF-871E-91D4759C05AA}" type="datetimeFigureOut">
              <a:rPr lang="pt-BR" smtClean="0"/>
              <a:pPr/>
              <a:t>01/04/2018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2DB0F50-1E57-44E7-83A0-6FCCAE9C8B67}" type="slidenum">
              <a:rPr lang="pt-BR" smtClean="0"/>
              <a:pPr/>
              <a:t>‹nº›</a:t>
            </a:fld>
            <a:endParaRPr lang="pt-BR"/>
          </a:p>
        </p:txBody>
      </p:sp>
    </p:spTree>
    <p:extLst>
      <p:ext uri="{BB962C8B-B14F-4D97-AF65-F5344CB8AC3E}">
        <p14:creationId xmlns="" xmlns:p14="http://schemas.microsoft.com/office/powerpoint/2010/main" val="3645472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A1C08593-1C00-43AF-871E-91D4759C05AA}" type="datetimeFigureOut">
              <a:rPr lang="pt-BR" smtClean="0"/>
              <a:pPr/>
              <a:t>01/04/2018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2DB0F50-1E57-44E7-83A0-6FCCAE9C8B67}" type="slidenum">
              <a:rPr lang="pt-BR" smtClean="0"/>
              <a:pPr/>
              <a:t>‹nº›</a:t>
            </a:fld>
            <a:endParaRPr lang="pt-BR"/>
          </a:p>
        </p:txBody>
      </p:sp>
    </p:spTree>
    <p:extLst>
      <p:ext uri="{BB962C8B-B14F-4D97-AF65-F5344CB8AC3E}">
        <p14:creationId xmlns="" xmlns:p14="http://schemas.microsoft.com/office/powerpoint/2010/main" val="2704490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08593-1C00-43AF-871E-91D4759C05AA}" type="datetimeFigureOut">
              <a:rPr lang="pt-BR" smtClean="0"/>
              <a:pPr/>
              <a:t>01/04/2018</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B0F50-1E57-44E7-83A0-6FCCAE9C8B67}" type="slidenum">
              <a:rPr lang="pt-BR" smtClean="0"/>
              <a:pPr/>
              <a:t>‹nº›</a:t>
            </a:fld>
            <a:endParaRPr lang="pt-BR"/>
          </a:p>
        </p:txBody>
      </p:sp>
    </p:spTree>
    <p:extLst>
      <p:ext uri="{BB962C8B-B14F-4D97-AF65-F5344CB8AC3E}">
        <p14:creationId xmlns="" xmlns:p14="http://schemas.microsoft.com/office/powerpoint/2010/main" val="3112165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6957392"/>
          </a:xfrm>
          <a:solidFill>
            <a:schemeClr val="tx2">
              <a:lumMod val="50000"/>
            </a:schemeClr>
          </a:solidFill>
        </p:spPr>
        <p:txBody>
          <a:bodyPr>
            <a:normAutofit/>
          </a:bodyPr>
          <a:lstStyle/>
          <a:p>
            <a:pPr algn="l"/>
            <a:r>
              <a:rPr lang="pt-BR" sz="4000" dirty="0" smtClean="0">
                <a:solidFill>
                  <a:schemeClr val="bg1"/>
                </a:solidFill>
              </a:rPr>
              <a:t>Eu </a:t>
            </a:r>
            <a:r>
              <a:rPr lang="pt-BR" sz="4000" dirty="0">
                <a:solidFill>
                  <a:schemeClr val="bg1"/>
                </a:solidFill>
              </a:rPr>
              <a:t>abro as portas do meu coração</a:t>
            </a:r>
            <a:r>
              <a:rPr lang="pt-BR" sz="4000" dirty="0" smtClean="0">
                <a:solidFill>
                  <a:schemeClr val="bg1"/>
                </a:solidFill>
              </a:rPr>
              <a:t>,           </a:t>
            </a:r>
            <a:r>
              <a:rPr lang="pt-BR" sz="4000" dirty="0">
                <a:solidFill>
                  <a:schemeClr val="bg1"/>
                </a:solidFill>
              </a:rPr>
              <a:t/>
            </a:r>
            <a:br>
              <a:rPr lang="pt-BR" sz="4000" dirty="0">
                <a:solidFill>
                  <a:schemeClr val="bg1"/>
                </a:solidFill>
              </a:rPr>
            </a:br>
            <a:r>
              <a:rPr lang="pt-BR" sz="4000" dirty="0" smtClean="0">
                <a:solidFill>
                  <a:schemeClr val="bg1"/>
                </a:solidFill>
              </a:rPr>
              <a:t>Te </a:t>
            </a:r>
            <a:r>
              <a:rPr lang="pt-BR" sz="4000" dirty="0">
                <a:solidFill>
                  <a:schemeClr val="bg1"/>
                </a:solidFill>
              </a:rPr>
              <a:t>dou livre acesso Senhor.</a:t>
            </a:r>
            <a:br>
              <a:rPr lang="pt-BR" sz="4000" dirty="0">
                <a:solidFill>
                  <a:schemeClr val="bg1"/>
                </a:solidFill>
              </a:rPr>
            </a:br>
            <a:r>
              <a:rPr lang="pt-BR" sz="4000" dirty="0" smtClean="0">
                <a:solidFill>
                  <a:schemeClr val="bg1"/>
                </a:solidFill>
              </a:rPr>
              <a:t>Eu </a:t>
            </a:r>
            <a:r>
              <a:rPr lang="pt-BR" sz="4000" dirty="0">
                <a:solidFill>
                  <a:schemeClr val="bg1"/>
                </a:solidFill>
              </a:rPr>
              <a:t>abro as portas do meu coração,</a:t>
            </a:r>
            <a:br>
              <a:rPr lang="pt-BR" sz="4000" dirty="0">
                <a:solidFill>
                  <a:schemeClr val="bg1"/>
                </a:solidFill>
              </a:rPr>
            </a:br>
            <a:r>
              <a:rPr lang="pt-BR" sz="4000" dirty="0" smtClean="0">
                <a:solidFill>
                  <a:schemeClr val="bg1"/>
                </a:solidFill>
              </a:rPr>
              <a:t>Te </a:t>
            </a:r>
            <a:r>
              <a:rPr lang="pt-BR" sz="4000" dirty="0">
                <a:solidFill>
                  <a:schemeClr val="bg1"/>
                </a:solidFill>
              </a:rPr>
              <a:t>dou....          livre acesso.</a:t>
            </a:r>
            <a:br>
              <a:rPr lang="pt-BR" sz="4000" dirty="0">
                <a:solidFill>
                  <a:schemeClr val="bg1"/>
                </a:solidFill>
              </a:rPr>
            </a:br>
            <a:r>
              <a:rPr lang="pt-BR" sz="4000" dirty="0">
                <a:solidFill>
                  <a:schemeClr val="bg1"/>
                </a:solidFill>
              </a:rPr>
              <a:t/>
            </a:r>
            <a:br>
              <a:rPr lang="pt-BR" sz="4000" dirty="0">
                <a:solidFill>
                  <a:schemeClr val="bg1"/>
                </a:solidFill>
              </a:rPr>
            </a:br>
            <a:r>
              <a:rPr lang="pt-BR" sz="4000" dirty="0" smtClean="0">
                <a:solidFill>
                  <a:schemeClr val="bg1"/>
                </a:solidFill>
              </a:rPr>
              <a:t>POIS COM TEU BRAÇO FORTE     REALIZAS PRODÍGIOS, POIS COM TEU BRAÇO   FORTE SENHOR ME ERGUES DO  CHÃO.</a:t>
            </a:r>
            <a:br>
              <a:rPr lang="pt-BR" sz="4000" dirty="0" smtClean="0">
                <a:solidFill>
                  <a:schemeClr val="bg1"/>
                </a:solidFill>
              </a:rPr>
            </a:br>
            <a:endParaRPr lang="pt-BR" sz="4000" dirty="0">
              <a:solidFill>
                <a:schemeClr val="bg1"/>
              </a:solidFill>
            </a:endParaRPr>
          </a:p>
        </p:txBody>
      </p:sp>
    </p:spTree>
    <p:extLst>
      <p:ext uri="{BB962C8B-B14F-4D97-AF65-F5344CB8AC3E}">
        <p14:creationId xmlns="" xmlns:p14="http://schemas.microsoft.com/office/powerpoint/2010/main" val="3433062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12</Words>
  <Application>Microsoft Office PowerPoint</Application>
  <PresentationFormat>Apresentação na tela (4:3)</PresentationFormat>
  <Paragraphs>3</Paragraphs>
  <Slides>1</Slides>
  <Notes>1</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Eu abro as portas do meu coração,            Te dou livre acesso Senhor. Eu abro as portas do meu coração, Te dou....          livre acesso.  POIS COM TEU BRAÇO FORTE     REALIZAS PRODÍGIOS, POIS COM TEU BRAÇO   FORTE SENHOR ME ERGUES DO  CHÃO.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                                       D Eu abro as portas do meu coração,            livre acesso      Am                                D    Te dou livre acesso Senhor.      G                                        D Eu abro as portas do meu coração,      Am                            D Te dou....          livre acesso.      G                                        D Eu abro as portas do meu coração,      Am                                 D    Te dou livre acesso Senhor.        G                                       D Eu abro as portas do meu coração,      Am                            D Te dou....          livre acesso.  C                  D              Em    C        D            Em   Pois com teu braço forte     realizas prodígios, C                  D                 G              Em           Am                  D   Pois com teu braço   forte Senhor      Me ergues do  chão.  C                  D              Em    C       D            Em   Pois com teu braço forte    realizas prodígios, C                  D                  G             Em  Am        D                     G   Pois com teu braço   Forte Senhor          me ergues do  chão. </dc:title>
  <dc:creator>Usuário do Windows</dc:creator>
  <cp:lastModifiedBy>MARCELO</cp:lastModifiedBy>
  <cp:revision>3</cp:revision>
  <dcterms:created xsi:type="dcterms:W3CDTF">2015-03-13T00:57:00Z</dcterms:created>
  <dcterms:modified xsi:type="dcterms:W3CDTF">2018-04-01T21:44:58Z</dcterms:modified>
</cp:coreProperties>
</file>