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22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F                  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     F                         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Parece estranho Sinto o mundo girando ao contrário Foi o amor que fugiu da sua casa E tudo se perdeu no tempo é triste e real Eu vejo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F                     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gente se enfrentando Por um prato de comida A Água é saliva Êxtase é alívio, trás ao fim dos dias E enquanto muitos dormem, outros se contorcem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F                                                        G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F                 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É frio que segue o rumo e com ele é a sua sorte Você não viu? Quantas vezes já te alertaram Que a terra vai cair de cartaz E com ela todos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      F                                     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F                 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que atuaram? E nada muda é sempre tão igual A vida segue a sina mães enterram filhos, filhos perdem amigos, Amigos matam primos Jogam os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F                                            G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corpos nas margens dos rios contaminados Por gigantes barcos Aquilo no retrato é sangue ou óleo negro?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            C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F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C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 F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AQUI JAZ UM CORAÇÃO QUE BATEU NA SUA PORTA ÀS 7 DA MANHÃ QUERENDO ATENÇÃO, PEDINDO A ESMOLA DE UM SIMPLES AMANHÃ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C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             F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     C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FAÇA UMA CRIANÇA, PLANTE UMA SEMENTE ESCREVA UM LIVRO E QUE ENSINA ALGO DE BOM A VIDA É MAIS QUE MERO POEMA ELA É REAL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F                         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F                          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o pão  e circo, veja A cada dose destilada, um acidente que alcooliza o ambiente Estraga qualquer face limpa De balada em balada vale tudo e as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F                             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meninas Das barrigas tiram filhos, calam seus meninos  Selam seus destinos São apenas mais duas historia destruídas Há tantas cores vivas caçando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                                   G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  F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outra peles Movimentando a grife A moda agora é o humilhado engraxando seus sapatos Em qualquer caso é apenas mais um chato    </a:t>
            </a:r>
            <a:r>
              <a:rPr lang="pt-BR" sz="1400" dirty="0" smtClean="0">
                <a:solidFill>
                  <a:srgbClr val="FFFF00"/>
                </a:solidFill>
              </a:rPr>
              <a:t>   </a:t>
            </a:r>
          </a:p>
          <a:p>
            <a:r>
              <a:rPr lang="pt-BR" smtClean="0"/>
              <a:t>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rgbClr val="FFFF00"/>
                </a:solidFill>
              </a:rPr>
              <a:t>  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Parece estranho Sinto o mundo girando ao contrário Foi o amor que fugiu da sua casa E tudo se perdeu no tempo é triste e real Eu vejo gente se enfrentando Por um prato de comida A </a:t>
            </a:r>
            <a:r>
              <a:rPr lang="pt-BR" sz="2000" dirty="0" smtClean="0">
                <a:solidFill>
                  <a:srgbClr val="FFFF00"/>
                </a:solidFill>
              </a:rPr>
              <a:t>Á</a:t>
            </a:r>
            <a:r>
              <a:rPr lang="pt-BR" sz="2000" dirty="0" smtClean="0">
                <a:solidFill>
                  <a:srgbClr val="FFFF00"/>
                </a:solidFill>
              </a:rPr>
              <a:t>gua é saliva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Êxtase é alívio, trás ao fim dos dias E enquanto muitos dormem, outros se contorcem É frio que segue o rumo e com ele é a sua sorte Você não viu? Quantas vezes já te alertaram Que a terra vai cair de cartaz E com ela todos que atuaram? E nada muda é sempre tão igual A vida segue a sina mães enterram filhos, filhos perdem amigos, Amigos matam primos Jogam os corpos nas margens dos rios contaminados Por gigantes barcos Aquilo no retrato é sangue ou óleo negro? AQUI JAZ UM CORAÇÃO QUE BATEU NA SUA PORTA ÀS 7 DA MANHÃ QUERENDO ATENÇÃO, PEDINDO A ESMOLA DE UM SIMPLES AMANHÃ FAÇA UMA CRIANÇA, PLANTE UMA SEMENTE ESCREVA UM LIVRO E QUE ENSINA ALGO DE BOM A VIDA É MAIS QUE MERO POEMA ELA É REAL  o pão  e circo, veja A cada dose destilada, um acidente que alcooliza o ambiente Estraga qualquer face limpa De balada em balada vale tudo e as meninas Das barrigas tiram filhos, calam seus meninos  Selam seus destinos São apenas mais duas historia destruídas Há tantas cores vivas caçando outra peles Movimentando a grife A moda agora é o humilhado engraxando seus sapatos Em qualquer caso é apenas mais um </a:t>
            </a:r>
            <a:r>
              <a:rPr lang="pt-BR" sz="2000" smtClean="0">
                <a:solidFill>
                  <a:srgbClr val="FFFF00"/>
                </a:solidFill>
              </a:rPr>
              <a:t>chato  REFRÃO   </a:t>
            </a:r>
            <a:r>
              <a:rPr lang="pt-BR" sz="2400" smtClean="0">
                <a:solidFill>
                  <a:srgbClr val="FFFF00"/>
                </a:solidFill>
              </a:rPr>
              <a:t>  </a:t>
            </a:r>
            <a:r>
              <a:rPr lang="pt-BR" sz="2400" smtClean="0">
                <a:solidFill>
                  <a:srgbClr val="FFFF00"/>
                </a:solidFill>
              </a:rPr>
              <a:t> 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592</Words>
  <Application>Microsoft Office PowerPoint</Application>
  <PresentationFormat>Apresentação na tela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36</cp:revision>
  <dcterms:created xsi:type="dcterms:W3CDTF">2016-06-04T17:36:16Z</dcterms:created>
  <dcterms:modified xsi:type="dcterms:W3CDTF">2016-09-04T09:50:56Z</dcterms:modified>
</cp:coreProperties>
</file>