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95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30/12/2017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  G                  C                      G                                   Em  </a:t>
            </a:r>
            <a:r>
              <a:rPr lang="pt-BR" sz="1200" dirty="0" err="1" smtClean="0">
                <a:solidFill>
                  <a:srgbClr val="FFFF00"/>
                </a:solidFill>
              </a:rPr>
              <a:t>Am</a:t>
            </a:r>
            <a:r>
              <a:rPr lang="pt-BR" sz="1200" dirty="0" smtClean="0">
                <a:solidFill>
                  <a:srgbClr val="FFFF00"/>
                </a:solidFill>
              </a:rPr>
              <a:t>                  D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Este ano eu quero paz no meu coração Quem quiser ter um amigo   que me de a mão 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        G                C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D               Em                </a:t>
            </a:r>
            <a:r>
              <a:rPr lang="pt-BR" sz="1200" baseline="0" dirty="0" err="1" smtClean="0">
                <a:solidFill>
                  <a:srgbClr val="FFFF00"/>
                </a:solidFill>
              </a:rPr>
              <a:t>Am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O tempo passa o com ele caminhamos todos juntos sem parar 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             D                        G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o nossos passos estão no lugar</a:t>
            </a: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  G                       C   D</a:t>
            </a:r>
            <a:r>
              <a:rPr lang="pt-BR" sz="1200" baseline="0" dirty="0" smtClean="0">
                <a:solidFill>
                  <a:srgbClr val="FFFF00"/>
                </a:solidFill>
              </a:rPr>
              <a:t>                        G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Marcas do que se foi sonhos que vamos ter </a:t>
            </a:r>
          </a:p>
          <a:p>
            <a:pPr algn="just"/>
            <a:r>
              <a:rPr lang="pt-BR" sz="1200" smtClean="0">
                <a:solidFill>
                  <a:srgbClr val="FFFF00"/>
                </a:solidFill>
              </a:rPr>
              <a:t>          G           C</a:t>
            </a:r>
            <a:r>
              <a:rPr lang="pt-BR" sz="1200" baseline="0" smtClean="0">
                <a:solidFill>
                  <a:srgbClr val="FFFF00"/>
                </a:solidFill>
              </a:rPr>
              <a:t>                    D                G</a:t>
            </a:r>
            <a:endParaRPr lang="pt-BR" sz="1200" dirty="0" smtClean="0">
              <a:solidFill>
                <a:srgbClr val="FFFF00"/>
              </a:solidFill>
            </a:endParaRPr>
          </a:p>
          <a:p>
            <a:pPr algn="just"/>
            <a:r>
              <a:rPr lang="pt-BR" sz="1200" dirty="0" smtClean="0">
                <a:solidFill>
                  <a:srgbClr val="FFFF00"/>
                </a:solidFill>
              </a:rPr>
              <a:t>Como todo dia nasce novo em cada amanhecer 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30/12/2017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30/12/2017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30/12/2017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30/12/2017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30/12/2017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30/12/2017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30/12/2017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30/12/2017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30/12/2017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30/12/2017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30/12/2017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30/12/2017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just"/>
            <a:r>
              <a:rPr lang="pt-BR" sz="4000" dirty="0" smtClean="0">
                <a:solidFill>
                  <a:srgbClr val="FFFF00"/>
                </a:solidFill>
              </a:rPr>
              <a:t>Este ano eu quero paz no meu coração </a:t>
            </a:r>
            <a:r>
              <a:rPr lang="pt-BR" sz="4000" dirty="0" smtClean="0">
                <a:solidFill>
                  <a:srgbClr val="FFFF00"/>
                </a:solidFill>
              </a:rPr>
              <a:t>Quem quiser ter um amigo que me de a mão </a:t>
            </a:r>
          </a:p>
          <a:p>
            <a:pPr algn="just"/>
            <a:r>
              <a:rPr lang="pt-BR" sz="4000" dirty="0" smtClean="0">
                <a:solidFill>
                  <a:srgbClr val="FFFF00"/>
                </a:solidFill>
              </a:rPr>
              <a:t>O tempo passa o com ele caminhamos todos juntos sem parar o nossos passos estão no lugar</a:t>
            </a:r>
          </a:p>
          <a:p>
            <a:pPr algn="just"/>
            <a:r>
              <a:rPr lang="pt-BR" sz="4000" dirty="0" smtClean="0">
                <a:solidFill>
                  <a:srgbClr val="FFFF00"/>
                </a:solidFill>
              </a:rPr>
              <a:t>Marcas do que se foi sonhos que vamos ter </a:t>
            </a:r>
            <a:r>
              <a:rPr lang="pt-BR" sz="4000" dirty="0" smtClean="0">
                <a:solidFill>
                  <a:srgbClr val="FFFF00"/>
                </a:solidFill>
              </a:rPr>
              <a:t>Como todo dia nasce novo em cada amanhecer 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131</Words>
  <Application>Microsoft Office PowerPoint</Application>
  <PresentationFormat>Apresentação na tela (4:3)</PresentationFormat>
  <Paragraphs>14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17</cp:revision>
  <dcterms:created xsi:type="dcterms:W3CDTF">2016-06-04T17:36:16Z</dcterms:created>
  <dcterms:modified xsi:type="dcterms:W3CDTF">2017-12-31T01:30:19Z</dcterms:modified>
</cp:coreProperties>
</file>