
<file path=[Content_Types].xml><?xml version="1.0" encoding="utf-8"?>
<Types xmlns="http://schemas.openxmlformats.org/package/2006/content-types"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notesSlides/notesSlide1.xml" ContentType="application/vnd.openxmlformats-officedocument.presentationml.notesSlide+xml"/>
  <Override PartName="/ppt/slideMasters/slideMaster1.xml" ContentType="application/vnd.openxmlformats-officedocument.presentationml.slideMaster+xml"/>
  <Override PartName="/ppt/presProps.xml" ContentType="application/vnd.openxmlformats-officedocument.presentationml.presProps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theme/theme2.xml" ContentType="application/vnd.openxmlformats-officedocument.theme+xml"/>
  <Override PartName="/ppt/slides/slide1.xml" ContentType="application/vnd.openxmlformats-officedocument.presentationml.slide+xml"/>
  <Override PartName="/ppt/theme/theme1.xml" ContentType="application/vnd.openxmlformats-officedocument.theme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notesMasters/notesMaster1.xml" ContentType="application/vnd.openxmlformats-officedocument.presentationml.notesMaster+xml"/>
  <Override PartName="/ppt/slideLayouts/slideLayout1.xml" ContentType="application/vnd.openxmlformats-officedocument.presentationml.slideLayout+xml"/>
  <Override PartName="/docProps/app.xml" ContentType="application/vnd.openxmlformats-officedocument.extended-properties+xml"/>
  <Override PartName="/ppt/tableStyles.xml" ContentType="application/vnd.openxmlformats-officedocument.presentationml.tableStyles+xml"/>
  <Override PartName="/ppt/slideLayouts/slideLayout11.xml" ContentType="application/vnd.openxmlformats-officedocument.presentationml.slideLayout+xml"/>
  <Override PartName="/ppt/slideLayouts/slideLayout10.xml" ContentType="application/vnd.openxmlformats-officedocument.presentationml.slideLayout+xml"/>
  <Override PartName="/ppt/viewProps.xml" ContentType="application/vnd.openxmlformats-officedocument.presentationml.viewProps+xml"/>
  <Override PartName="/ppt/slideLayouts/slideLayout9.xml" ContentType="application/vnd.openxmlformats-officedocument.presentationml.slideLayout+xml"/>
  <Override PartName="/docProps/core.xml" ContentType="application/vnd.openxmlformats-package.core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3"/>
  </p:notesMasterIdLst>
  <p:sldIdLst>
    <p:sldId id="265" r:id="rId2"/>
  </p:sldIdLst>
  <p:sldSz cx="9144000" cy="6858000" type="screen4x3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/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showOutlineIcons="0">
    <p:restoredLeft sz="15620"/>
    <p:restoredTop sz="92294" autoAdjust="0"/>
  </p:normalViewPr>
  <p:slideViewPr>
    <p:cSldViewPr>
      <p:cViewPr varScale="1">
        <p:scale>
          <a:sx n="65" d="100"/>
          <a:sy n="65" d="100"/>
        </p:scale>
        <p:origin x="-1488" y="-102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4794"/>
    </p:cViewPr>
  </p:notesTextViewPr>
  <p:gridSpacing cx="73736200" cy="73736200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Cabeçalho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8EAB58BC-45FC-4B2E-B2AE-5EA6F5B6E80D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4" name="Espaço Reservado para Imagem de Slide 3"/>
          <p:cNvSpPr>
            <a:spLocks noGrp="1" noRot="1" noChangeAspect="1"/>
          </p:cNvSpPr>
          <p:nvPr>
            <p:ph type="sldImg" idx="2"/>
          </p:nvPr>
        </p:nvSpPr>
        <p:spPr>
          <a:xfrm>
            <a:off x="1143000" y="685800"/>
            <a:ext cx="4572000" cy="34290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pt-BR"/>
          </a:p>
        </p:txBody>
      </p:sp>
      <p:sp>
        <p:nvSpPr>
          <p:cNvPr id="5" name="Espaço Reservado para Anotações 4"/>
          <p:cNvSpPr>
            <a:spLocks noGrp="1"/>
          </p:cNvSpPr>
          <p:nvPr>
            <p:ph type="body" sz="quarter" idx="3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7200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4236E950-2965-4895-9EDE-633D8B99D59F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Imagem de Slide 1"/>
          <p:cNvSpPr>
            <a:spLocks noGrp="1" noRot="1" noChangeAspect="1"/>
          </p:cNvSpPr>
          <p:nvPr>
            <p:ph type="sldImg"/>
          </p:nvPr>
        </p:nvSpPr>
        <p:spPr/>
      </p:sp>
      <p:sp>
        <p:nvSpPr>
          <p:cNvPr id="3" name="Espaço Reservado para Anotações 2"/>
          <p:cNvSpPr>
            <a:spLocks noGrp="1"/>
          </p:cNvSpPr>
          <p:nvPr>
            <p:ph type="body" idx="1"/>
          </p:nvPr>
        </p:nvSpPr>
        <p:spPr/>
        <p:txBody>
          <a:bodyPr>
            <a:normAutofit/>
          </a:bodyPr>
          <a:lstStyle/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Quem serás </a:t>
            </a:r>
            <a:r>
              <a:rPr lang="pt-BR" sz="1200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tú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criatura bela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Que encheu meu quarto com tua luz?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teu olhar me trouxe a paz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Tua presença me refaz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Eu sou o anjo Gabriel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Venho em nome do Senhor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Darás a luz ao salvador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Serás a mãe do Emanuel!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que teus lábios tremem tanto assim?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Por que não tira os teus olhos de mim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?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Há tanta graça em estar diante de ti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o céu inteiro espera por teu sim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Não temas doce anjo do Senhor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kern="1200" baseline="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Escuta o que agora vou falar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Sorri e vai ao céu anunciar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Sim, eu serei a Mãe do salvador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Am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Ave Maria,quanta alegria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Dm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O céu se encheu de luz,pois vai nascer Jesus!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</a:t>
            </a:r>
            <a:r>
              <a:rPr lang="pt-BR" sz="1200" b="1" kern="1200" dirty="0" err="1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Fm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</a:t>
            </a:r>
            <a:r>
              <a:rPr lang="pt-BR" sz="1200" b="1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Santa Maria, Deus escolheu-te bem</a:t>
            </a:r>
          </a:p>
          <a:p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</a:t>
            </a:r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</a:t>
            </a:r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F</a:t>
            </a:r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</a:t>
            </a:r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G</a:t>
            </a:r>
            <a:r>
              <a:rPr lang="pt-BR" sz="1200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                </a:t>
            </a:r>
            <a:r>
              <a:rPr lang="pt-BR" sz="1200" b="1" kern="120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C</a:t>
            </a:r>
            <a:endParaRPr lang="pt-BR" sz="1200" kern="1200" dirty="0" smtClean="0">
              <a:solidFill>
                <a:schemeClr val="tx1"/>
              </a:solidFill>
              <a:latin typeface="+mn-lt"/>
              <a:ea typeface="+mn-ea"/>
              <a:cs typeface="+mn-cs"/>
            </a:endParaRP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E todos os anjos    cantam amém!</a:t>
            </a:r>
          </a:p>
          <a:p>
            <a:r>
              <a:rPr lang="pt-BR" sz="1200" kern="1200" dirty="0" smtClean="0">
                <a:solidFill>
                  <a:schemeClr val="tx1"/>
                </a:solidFill>
                <a:latin typeface="+mn-lt"/>
                <a:ea typeface="+mn-ea"/>
                <a:cs typeface="+mn-cs"/>
              </a:rPr>
              <a:t> </a:t>
            </a:r>
            <a:endParaRPr lang="pt-BR" dirty="0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4236E950-2965-4895-9EDE-633D8B99D59F}" type="slidenum">
              <a:rPr lang="pt-BR" smtClean="0"/>
              <a:pPr/>
              <a:t>1</a:t>
            </a:fld>
            <a:endParaRPr lang="pt-BR"/>
          </a:p>
        </p:txBody>
      </p:sp>
    </p:spTree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pt-BR" smtClean="0"/>
              <a:t>Clique para editar o estilo do subtítulo mestre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ítulo e texto verticais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Vertical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4" name="Espaço Reservado para Conteúdo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5" name="Espaço Reservado para Texto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6" name="Espaço Reservado para Conteúdo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7" name="Espaço Reservado para Data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8" name="Espaço Reservado para Rodapé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Data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4" name="Espaço Reservado para Rodapé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3" name="Espaço Reservado para Rodapé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Conteúdo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Imagem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pt-BR" smtClean="0"/>
              <a:t>Clique para editar os estilos do texto mestre</a:t>
            </a:r>
          </a:p>
        </p:txBody>
      </p:sp>
      <p:sp>
        <p:nvSpPr>
          <p:cNvPr id="5" name="Espaço Reservado para Data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6" name="Espaço Reservado para Rodapé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 smtClean="0"/>
              <a:t>Clique para editar o estilo do título mestre</a:t>
            </a:r>
            <a:endParaRPr lang="pt-BR"/>
          </a:p>
        </p:txBody>
      </p:sp>
      <p:sp>
        <p:nvSpPr>
          <p:cNvPr id="3" name="Espaço Reservado para Texto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 smtClean="0"/>
              <a:t>Clique para editar os estilos do texto mestre</a:t>
            </a:r>
          </a:p>
          <a:p>
            <a:pPr lvl="1"/>
            <a:r>
              <a:rPr lang="pt-BR" smtClean="0"/>
              <a:t>Segundo nível</a:t>
            </a:r>
          </a:p>
          <a:p>
            <a:pPr lvl="2"/>
            <a:r>
              <a:rPr lang="pt-BR" smtClean="0"/>
              <a:t>Terceiro nível</a:t>
            </a:r>
          </a:p>
          <a:p>
            <a:pPr lvl="3"/>
            <a:r>
              <a:rPr lang="pt-BR" smtClean="0"/>
              <a:t>Quarto nível</a:t>
            </a:r>
          </a:p>
          <a:p>
            <a:pPr lvl="4"/>
            <a:r>
              <a:rPr lang="pt-BR" smtClean="0"/>
              <a:t>Quinto nível</a:t>
            </a:r>
            <a:endParaRPr lang="pt-BR"/>
          </a:p>
        </p:txBody>
      </p:sp>
      <p:sp>
        <p:nvSpPr>
          <p:cNvPr id="4" name="Espaço Reservado para Data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12C3C6F9-4B20-4BBB-AECD-16B8B89E7A2E}" type="datetimeFigureOut">
              <a:rPr lang="pt-BR" smtClean="0"/>
              <a:pPr/>
              <a:t>06/12/2019</a:t>
            </a:fld>
            <a:endParaRPr lang="pt-BR"/>
          </a:p>
        </p:txBody>
      </p:sp>
      <p:sp>
        <p:nvSpPr>
          <p:cNvPr id="5" name="Espaço Reservado para Rodapé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A8F4E479-27FE-4573-9B11-D8C8713A4F97}" type="slidenum">
              <a:rPr lang="pt-BR" smtClean="0"/>
              <a:pPr/>
              <a:t>‹nº›</a:t>
            </a:fld>
            <a:endParaRPr lang="pt-BR"/>
          </a:p>
        </p:txBody>
      </p:sp>
    </p:spTree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9144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914400" rtl="0" eaLnBrk="1" latinLnBrk="0" hangingPunct="1">
        <a:spcBef>
          <a:spcPct val="20000"/>
        </a:spcBef>
        <a:buFont typeface="Arial" pitchFamily="34" charset="0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914400" rtl="0" eaLnBrk="1" latinLnBrk="0" hangingPunct="1">
        <a:spcBef>
          <a:spcPct val="20000"/>
        </a:spcBef>
        <a:buFont typeface="Arial" pitchFamily="34" charset="0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spcBef>
          <a:spcPct val="20000"/>
        </a:spcBef>
        <a:buFont typeface="Arial" pitchFamily="34" charset="0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spcBef>
          <a:spcPct val="20000"/>
        </a:spcBef>
        <a:buFont typeface="Arial" pitchFamily="34" charset="0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spcBef>
          <a:spcPct val="20000"/>
        </a:spcBef>
        <a:buFont typeface="Arial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Subtítulo 2"/>
          <p:cNvSpPr>
            <a:spLocks noGrp="1"/>
          </p:cNvSpPr>
          <p:nvPr>
            <p:ph type="subTitle" idx="1"/>
          </p:nvPr>
        </p:nvSpPr>
        <p:spPr>
          <a:xfrm>
            <a:off x="0" y="-214338"/>
            <a:ext cx="9144000" cy="7072338"/>
          </a:xfrm>
          <a:solidFill>
            <a:schemeClr val="tx1"/>
          </a:solidFill>
        </p:spPr>
        <p:txBody>
          <a:bodyPr>
            <a:noAutofit/>
          </a:bodyPr>
          <a:lstStyle/>
          <a:p>
            <a:r>
              <a:rPr lang="pt-BR" dirty="0" smtClean="0">
                <a:solidFill>
                  <a:srgbClr val="FFFF00"/>
                </a:solidFill>
              </a:rPr>
              <a:t>Quem serás </a:t>
            </a:r>
            <a:r>
              <a:rPr lang="pt-BR" dirty="0" err="1" smtClean="0">
                <a:solidFill>
                  <a:srgbClr val="FFFF00"/>
                </a:solidFill>
              </a:rPr>
              <a:t>tú</a:t>
            </a:r>
            <a:r>
              <a:rPr lang="pt-BR" dirty="0" smtClean="0">
                <a:solidFill>
                  <a:srgbClr val="FFFF00"/>
                </a:solidFill>
              </a:rPr>
              <a:t> criatura bela Que encheu meu quarto com tua luz?  O teu olhar me trouxe a paz Tua presença me refaz  Eu sou o anjo Gabriel  Venho em nome do Senhor  Darás a luz ao salvador Serás a mãe do Emanuel! Por que teus lábios tremem tanto assim? Por que não tira os teus olhos de mim? Há tanta graça em estar diante de ti E o céu inteiro espera por teu sim Não temas doce anjo do Senhor Escuta o que agora vou falar Sorri e vai ao céu anunciar Sim, eu serei a Mãe do salvador </a:t>
            </a:r>
            <a:endParaRPr lang="pt-BR" dirty="0" smtClean="0">
              <a:solidFill>
                <a:srgbClr val="FFFF00"/>
              </a:solidFill>
            </a:endParaRPr>
          </a:p>
          <a:p>
            <a:r>
              <a:rPr lang="pt-BR" dirty="0" smtClean="0">
                <a:solidFill>
                  <a:srgbClr val="FFFF00"/>
                </a:solidFill>
              </a:rPr>
              <a:t>AVE MARIA,QUANTA ALEGRIA O CÉU SE ENCHEU DE LUZ,POIS VAI NASCER JESUS! SANTA MARIA, DEUS ESCOLHEU-TE BEM E TODOS OS ANJOS CANTAM AMÉM!</a:t>
            </a:r>
            <a:endParaRPr lang="pt-BR" dirty="0">
              <a:solidFill>
                <a:srgbClr val="FFFF00"/>
              </a:solidFill>
            </a:endParaRPr>
          </a:p>
        </p:txBody>
      </p:sp>
    </p:spTree>
  </p:cSld>
  <p:clrMapOvr>
    <a:masterClrMapping/>
  </p:clrMapOvr>
  <p:timing>
    <p:tnLst>
      <p:par>
        <p:cTn id="1" dur="indefinite" restart="never" nodeType="tmRoot"/>
      </p:par>
    </p:tnLst>
  </p:timing>
</p:sld>
</file>

<file path=ppt/theme/theme1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ppt/theme/theme2.xml><?xml version="1.0" encoding="utf-8"?>
<a:theme xmlns:a="http://schemas.openxmlformats.org/drawingml/2006/main" name="Tema do Office">
  <a:themeElements>
    <a:clrScheme name="Escritório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Escritório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</a:minorFont>
    </a:fontScheme>
    <a:fmtScheme name="Escritório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shade val="51000"/>
                <a:satMod val="130000"/>
              </a:schemeClr>
            </a:gs>
            <a:gs pos="80000">
              <a:schemeClr val="phClr">
                <a:shade val="93000"/>
                <a:satMod val="130000"/>
              </a:schemeClr>
            </a:gs>
            <a:gs pos="100000">
              <a:schemeClr val="phClr">
                <a:shade val="94000"/>
                <a:satMod val="135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/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85</TotalTime>
  <Words>165</Words>
  <Application>Microsoft Office PowerPoint</Application>
  <PresentationFormat>Apresentação na tela (4:3)</PresentationFormat>
  <Paragraphs>48</Paragraphs>
  <Slides>1</Slides>
  <Notes>1</Notes>
  <HiddenSlides>0</HiddenSlides>
  <MMClips>0</MMClips>
  <ScaleCrop>false</ScaleCrop>
  <HeadingPairs>
    <vt:vector size="4" baseType="variant">
      <vt:variant>
        <vt:lpstr>Tema</vt:lpstr>
      </vt:variant>
      <vt:variant>
        <vt:i4>1</vt:i4>
      </vt:variant>
      <vt:variant>
        <vt:lpstr>Títulos de slides</vt:lpstr>
      </vt:variant>
      <vt:variant>
        <vt:i4>1</vt:i4>
      </vt:variant>
    </vt:vector>
  </HeadingPairs>
  <TitlesOfParts>
    <vt:vector size="2" baseType="lpstr">
      <vt:lpstr>Tema do Office</vt:lpstr>
      <vt:lpstr>Slide 1</vt:lpstr>
    </vt:vector>
  </TitlesOfParts>
  <LinksUpToDate>false</LinksUpToDate>
  <SharedDoc>false</SharedDoc>
  <HyperlinksChanged>false</HyperlinksChanged>
  <AppVersion>12.0000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Slide 1</dc:title>
  <dc:creator>MARCELO</dc:creator>
  <cp:lastModifiedBy>MARCELO</cp:lastModifiedBy>
  <cp:revision>21</cp:revision>
  <dcterms:created xsi:type="dcterms:W3CDTF">2016-06-04T17:36:16Z</dcterms:created>
  <dcterms:modified xsi:type="dcterms:W3CDTF">2019-12-06T19:36:06Z</dcterms:modified>
</cp:coreProperties>
</file>