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860" autoAdjust="0"/>
  </p:normalViewPr>
  <p:slideViewPr>
    <p:cSldViewPr>
      <p:cViewPr varScale="1">
        <p:scale>
          <a:sx n="66" d="100"/>
          <a:sy n="66" d="100"/>
        </p:scale>
        <p:origin x="-150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1182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53A64C-67C0-4DA3-915E-958FA38FE203}" type="datetimeFigureOut">
              <a:rPr lang="pt-BR" smtClean="0"/>
              <a:pPr/>
              <a:t>12/03/2016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DB557-6A85-4517-96E9-629959F1F658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          </a:t>
            </a:r>
            <a:r>
              <a:rPr lang="pt-BR" sz="1200" dirty="0" smtClean="0">
                <a:solidFill>
                  <a:schemeClr val="bg1"/>
                </a:solidFill>
              </a:rPr>
              <a:t>D      A7      D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>       Em             A7         D   A7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Minha vida tem sentido    Cada vez que eu venho aqui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D         A7      D   </a:t>
            </a: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>            Em        A7       D   A7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 te faço o meu pedido     De não me esquecer de ti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D      B7</a:t>
            </a:r>
            <a:r>
              <a:rPr lang="pt-BR" sz="1200" baseline="0" dirty="0" smtClean="0">
                <a:solidFill>
                  <a:schemeClr val="bg1"/>
                </a:solidFill>
              </a:rPr>
              <a:t>           </a:t>
            </a:r>
            <a:r>
              <a:rPr lang="pt-BR" sz="1200" dirty="0" smtClean="0">
                <a:solidFill>
                  <a:schemeClr val="bg1"/>
                </a:solidFill>
              </a:rPr>
              <a:t>Em   A7</a:t>
            </a:r>
            <a:r>
              <a:rPr lang="pt-BR" sz="1200" baseline="0" dirty="0" smtClean="0">
                <a:solidFill>
                  <a:schemeClr val="bg1"/>
                </a:solidFill>
              </a:rPr>
              <a:t>             D   </a:t>
            </a: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>	             Em  A7</a:t>
            </a:r>
            <a:endParaRPr lang="pt-BR" sz="1200" baseline="0" dirty="0" smtClean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Meu amor é como este pão      Que era trigo   que alguém plantou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baseline="0" dirty="0" smtClean="0">
                <a:solidFill>
                  <a:schemeClr val="bg1"/>
                </a:solidFill>
              </a:rPr>
              <a:t>                  </a:t>
            </a:r>
            <a:r>
              <a:rPr lang="pt-BR" sz="1200" dirty="0" smtClean="0">
                <a:solidFill>
                  <a:schemeClr val="bg1"/>
                </a:solidFill>
              </a:rPr>
              <a:t>D  A7         D         B7            Em     A7</a:t>
            </a:r>
          </a:p>
          <a:p>
            <a:r>
              <a:rPr lang="pt-BR" sz="1200" dirty="0" smtClean="0">
                <a:solidFill>
                  <a:schemeClr val="bg1"/>
                </a:solidFill>
              </a:rPr>
              <a:t>  depois colheu</a:t>
            </a:r>
            <a:r>
              <a:rPr lang="pt-BR" sz="1200" baseline="0" dirty="0" smtClean="0">
                <a:solidFill>
                  <a:schemeClr val="bg1"/>
                </a:solidFill>
              </a:rPr>
              <a:t>      </a:t>
            </a:r>
            <a:r>
              <a:rPr lang="pt-BR" sz="1200" dirty="0" smtClean="0">
                <a:solidFill>
                  <a:schemeClr val="bg1"/>
                </a:solidFill>
              </a:rPr>
              <a:t>E depois tornou-se salvação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D   </a:t>
            </a: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>           Em A7             D   A7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 deu mais vida    e alimentou   o povo meu</a:t>
            </a:r>
            <a:r>
              <a:rPr lang="pt-BR" sz="1200" smtClean="0">
                <a:solidFill>
                  <a:schemeClr val="bg1"/>
                </a:solidFill>
              </a:rPr>
              <a:t/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               D     B7                      </a:t>
            </a:r>
            <a:r>
              <a:rPr lang="pt-BR" sz="1200" dirty="0" smtClean="0">
                <a:solidFill>
                  <a:schemeClr val="bg1"/>
                </a:solidFill>
              </a:rPr>
              <a:t>Em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EU TE </a:t>
            </a:r>
            <a:r>
              <a:rPr lang="pt-BR" sz="1200" smtClean="0">
                <a:solidFill>
                  <a:schemeClr val="bg1"/>
                </a:solidFill>
              </a:rPr>
              <a:t>OFEREÇO ESTE  (VINHO E) </a:t>
            </a:r>
            <a:r>
              <a:rPr lang="pt-BR" sz="1200" dirty="0" smtClean="0">
                <a:solidFill>
                  <a:schemeClr val="bg1"/>
                </a:solidFill>
              </a:rPr>
              <a:t>PÃO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  </a:t>
            </a:r>
            <a:r>
              <a:rPr lang="pt-BR" sz="1200" smtClean="0">
                <a:solidFill>
                  <a:schemeClr val="bg1"/>
                </a:solidFill>
              </a:rPr>
              <a:t>A7                      </a:t>
            </a:r>
            <a:r>
              <a:rPr lang="pt-BR" sz="1200" dirty="0" smtClean="0">
                <a:solidFill>
                  <a:schemeClr val="bg1"/>
                </a:solidFill>
              </a:rPr>
              <a:t>D   A7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EU TE OFEREÇO O MEU AMOR       (2X)</a:t>
            </a:r>
            <a:r>
              <a:rPr lang="pt-BR" sz="1200" smtClean="0">
                <a:solidFill>
                  <a:schemeClr val="bg1"/>
                </a:solidFill>
              </a:rPr>
              <a:t/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       </a:t>
            </a:r>
            <a:r>
              <a:rPr lang="pt-BR" sz="1200" dirty="0" smtClean="0">
                <a:solidFill>
                  <a:schemeClr val="bg1"/>
                </a:solidFill>
              </a:rPr>
              <a:t>D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A7       D   </a:t>
            </a: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>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Em 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A7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D   A7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Minha vida tem sentido</a:t>
            </a:r>
            <a:r>
              <a:rPr lang="pt-BR" sz="1200" baseline="0" dirty="0" smtClean="0">
                <a:solidFill>
                  <a:schemeClr val="bg1"/>
                </a:solidFill>
              </a:rPr>
              <a:t>    </a:t>
            </a:r>
            <a:r>
              <a:rPr lang="pt-BR" sz="1200" dirty="0" smtClean="0">
                <a:solidFill>
                  <a:schemeClr val="bg1"/>
                </a:solidFill>
              </a:rPr>
              <a:t>Cada vez que eu venho aqui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D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A7     D  </a:t>
            </a: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>            Em         A7      D   A7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 te faço o meu pedido</a:t>
            </a:r>
            <a:r>
              <a:rPr lang="pt-BR" sz="1200" baseline="0" dirty="0" smtClean="0">
                <a:solidFill>
                  <a:schemeClr val="bg1"/>
                </a:solidFill>
              </a:rPr>
              <a:t>    </a:t>
            </a:r>
            <a:r>
              <a:rPr lang="pt-BR" sz="1200" dirty="0" smtClean="0">
                <a:solidFill>
                  <a:schemeClr val="bg1"/>
                </a:solidFill>
              </a:rPr>
              <a:t>De não me esquecer de ti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D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B7           Em    A7              D   </a:t>
            </a: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>	                 Em</a:t>
            </a:r>
            <a:r>
              <a:rPr lang="pt-BR" sz="1200" baseline="0" dirty="0" smtClean="0">
                <a:solidFill>
                  <a:schemeClr val="bg1"/>
                </a:solidFill>
              </a:rPr>
              <a:t>  A7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Meu amor é como este vinho     Que era fruto     que alguém plantou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baseline="0" dirty="0" smtClean="0">
                <a:solidFill>
                  <a:schemeClr val="bg1"/>
                </a:solidFill>
              </a:rPr>
              <a:t>                 </a:t>
            </a:r>
            <a:r>
              <a:rPr lang="pt-BR" sz="1200" dirty="0" smtClean="0">
                <a:solidFill>
                  <a:schemeClr val="bg1"/>
                </a:solidFill>
              </a:rPr>
              <a:t>D  A7        D         B7             Em    A7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depois colheu</a:t>
            </a:r>
            <a:r>
              <a:rPr lang="pt-BR" sz="1200" baseline="0" dirty="0" smtClean="0">
                <a:solidFill>
                  <a:schemeClr val="bg1"/>
                </a:solidFill>
              </a:rPr>
              <a:t>    </a:t>
            </a:r>
            <a:r>
              <a:rPr lang="pt-BR" sz="1200" dirty="0" smtClean="0">
                <a:solidFill>
                  <a:schemeClr val="bg1"/>
                </a:solidFill>
              </a:rPr>
              <a:t>E depois encheu-se de carinho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 D   </a:t>
            </a: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>        Em A7            D  A7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 deu mais vida       e saciou    o povo meu</a:t>
            </a:r>
            <a:br>
              <a:rPr lang="pt-BR" sz="1200" dirty="0" smtClean="0">
                <a:solidFill>
                  <a:schemeClr val="bg1"/>
                </a:solidFill>
              </a:rPr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5DB557-6A85-4517-96E9-629959F1F658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5B38-07BB-42AD-AF7D-415E36ABC21E}" type="datetimeFigureOut">
              <a:rPr lang="pt-BR" smtClean="0"/>
              <a:pPr/>
              <a:t>12/03/2016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02E6-8151-4D7E-8154-AB5C030CC8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55802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5B38-07BB-42AD-AF7D-415E36ABC21E}" type="datetimeFigureOut">
              <a:rPr lang="pt-BR" smtClean="0"/>
              <a:pPr/>
              <a:t>12/03/2016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02E6-8151-4D7E-8154-AB5C030CC8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54586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5B38-07BB-42AD-AF7D-415E36ABC21E}" type="datetimeFigureOut">
              <a:rPr lang="pt-BR" smtClean="0"/>
              <a:pPr/>
              <a:t>12/03/2016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02E6-8151-4D7E-8154-AB5C030CC8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66581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5B38-07BB-42AD-AF7D-415E36ABC21E}" type="datetimeFigureOut">
              <a:rPr lang="pt-BR" smtClean="0"/>
              <a:pPr/>
              <a:t>12/03/2016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02E6-8151-4D7E-8154-AB5C030CC8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5481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5B38-07BB-42AD-AF7D-415E36ABC21E}" type="datetimeFigureOut">
              <a:rPr lang="pt-BR" smtClean="0"/>
              <a:pPr/>
              <a:t>12/03/2016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02E6-8151-4D7E-8154-AB5C030CC8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84539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5B38-07BB-42AD-AF7D-415E36ABC21E}" type="datetimeFigureOut">
              <a:rPr lang="pt-BR" smtClean="0"/>
              <a:pPr/>
              <a:t>12/03/2016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02E6-8151-4D7E-8154-AB5C030CC8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19966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5B38-07BB-42AD-AF7D-415E36ABC21E}" type="datetimeFigureOut">
              <a:rPr lang="pt-BR" smtClean="0"/>
              <a:pPr/>
              <a:t>12/03/2016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02E6-8151-4D7E-8154-AB5C030CC8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01803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5B38-07BB-42AD-AF7D-415E36ABC21E}" type="datetimeFigureOut">
              <a:rPr lang="pt-BR" smtClean="0"/>
              <a:pPr/>
              <a:t>12/03/2016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02E6-8151-4D7E-8154-AB5C030CC8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68778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5B38-07BB-42AD-AF7D-415E36ABC21E}" type="datetimeFigureOut">
              <a:rPr lang="pt-BR" smtClean="0"/>
              <a:pPr/>
              <a:t>12/03/2016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02E6-8151-4D7E-8154-AB5C030CC8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85971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5B38-07BB-42AD-AF7D-415E36ABC21E}" type="datetimeFigureOut">
              <a:rPr lang="pt-BR" smtClean="0"/>
              <a:pPr/>
              <a:t>12/03/2016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02E6-8151-4D7E-8154-AB5C030CC8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204883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25B38-07BB-42AD-AF7D-415E36ABC21E}" type="datetimeFigureOut">
              <a:rPr lang="pt-BR" smtClean="0"/>
              <a:pPr/>
              <a:t>12/03/2016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302E6-8151-4D7E-8154-AB5C030CC8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57447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25B38-07BB-42AD-AF7D-415E36ABC21E}" type="datetimeFigureOut">
              <a:rPr lang="pt-BR" smtClean="0"/>
              <a:pPr/>
              <a:t>12/03/2016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302E6-8151-4D7E-8154-AB5C030CC8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3331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>
              <a:lnSpc>
                <a:spcPct val="70000"/>
              </a:lnSpc>
            </a:pPr>
            <a:r>
              <a:rPr lang="pt-BR" sz="3200" dirty="0" smtClean="0">
                <a:solidFill>
                  <a:srgbClr val="FFFF00"/>
                </a:solidFill>
              </a:rPr>
              <a:t/>
            </a:r>
            <a:br>
              <a:rPr lang="pt-BR" sz="3200" dirty="0" smtClean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Minha </a:t>
            </a:r>
            <a:r>
              <a:rPr lang="pt-BR" sz="3200" dirty="0">
                <a:solidFill>
                  <a:srgbClr val="FFFF00"/>
                </a:solidFill>
              </a:rPr>
              <a:t>vida tem sentido</a:t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Cada </a:t>
            </a:r>
            <a:r>
              <a:rPr lang="pt-BR" sz="3200" dirty="0">
                <a:solidFill>
                  <a:srgbClr val="FFFF00"/>
                </a:solidFill>
              </a:rPr>
              <a:t>vez que eu venho aqui</a:t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E </a:t>
            </a:r>
            <a:r>
              <a:rPr lang="pt-BR" sz="3200" dirty="0">
                <a:solidFill>
                  <a:srgbClr val="FFFF00"/>
                </a:solidFill>
              </a:rPr>
              <a:t>te faço o meu pedido</a:t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De </a:t>
            </a:r>
            <a:r>
              <a:rPr lang="pt-BR" sz="3200" dirty="0">
                <a:solidFill>
                  <a:srgbClr val="FFFF00"/>
                </a:solidFill>
              </a:rPr>
              <a:t>não me esquecer de ti</a:t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Meu </a:t>
            </a:r>
            <a:r>
              <a:rPr lang="pt-BR" sz="3200" dirty="0">
                <a:solidFill>
                  <a:srgbClr val="FFFF00"/>
                </a:solidFill>
              </a:rPr>
              <a:t>amor é como este pão</a:t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Que </a:t>
            </a:r>
            <a:r>
              <a:rPr lang="pt-BR" sz="3200" dirty="0">
                <a:solidFill>
                  <a:srgbClr val="FFFF00"/>
                </a:solidFill>
              </a:rPr>
              <a:t>era trigo    que alguém plantou    depois colheu</a:t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E </a:t>
            </a:r>
            <a:r>
              <a:rPr lang="pt-BR" sz="3200" dirty="0">
                <a:solidFill>
                  <a:srgbClr val="FFFF00"/>
                </a:solidFill>
              </a:rPr>
              <a:t>depois tornou-se salvação</a:t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E </a:t>
            </a:r>
            <a:r>
              <a:rPr lang="pt-BR" sz="3200" dirty="0">
                <a:solidFill>
                  <a:srgbClr val="FFFF00"/>
                </a:solidFill>
              </a:rPr>
              <a:t>deu mais vida    e alimentou   o povo meu</a:t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3200" dirty="0">
                <a:solidFill>
                  <a:srgbClr val="FFFF00"/>
                </a:solidFill>
              </a:rPr>
              <a:t/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EU TE </a:t>
            </a:r>
            <a:r>
              <a:rPr lang="pt-BR" sz="3200" smtClean="0">
                <a:solidFill>
                  <a:srgbClr val="FFFF00"/>
                </a:solidFill>
              </a:rPr>
              <a:t>OFEREÇO </a:t>
            </a:r>
            <a:r>
              <a:rPr lang="pt-BR" sz="3200" smtClean="0">
                <a:solidFill>
                  <a:srgbClr val="FFFF00"/>
                </a:solidFill>
              </a:rPr>
              <a:t>ESTE (VINHO E) </a:t>
            </a:r>
            <a:r>
              <a:rPr lang="pt-BR" sz="3200" dirty="0" smtClean="0">
                <a:solidFill>
                  <a:srgbClr val="FFFF00"/>
                </a:solidFill>
              </a:rPr>
              <a:t>PÃO</a:t>
            </a:r>
            <a:br>
              <a:rPr lang="pt-BR" sz="3200" dirty="0" smtClean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EU TE OFEREÇO O MEU AMOR       (2X)</a:t>
            </a:r>
            <a:br>
              <a:rPr lang="pt-BR" sz="3200" dirty="0" smtClean="0">
                <a:solidFill>
                  <a:srgbClr val="FFFF00"/>
                </a:solidFill>
              </a:rPr>
            </a:br>
            <a:r>
              <a:rPr lang="pt-BR" sz="3200" dirty="0">
                <a:solidFill>
                  <a:srgbClr val="FFFF00"/>
                </a:solidFill>
              </a:rPr>
              <a:t/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Minha </a:t>
            </a:r>
            <a:r>
              <a:rPr lang="pt-BR" sz="3200" dirty="0">
                <a:solidFill>
                  <a:srgbClr val="FFFF00"/>
                </a:solidFill>
              </a:rPr>
              <a:t>vida tem </a:t>
            </a:r>
            <a:r>
              <a:rPr lang="pt-BR" sz="3200" dirty="0" smtClean="0">
                <a:solidFill>
                  <a:srgbClr val="FFFF00"/>
                </a:solidFill>
              </a:rPr>
              <a:t>sentido</a:t>
            </a:r>
            <a:br>
              <a:rPr lang="pt-BR" sz="3200" dirty="0" smtClean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Cada </a:t>
            </a:r>
            <a:r>
              <a:rPr lang="pt-BR" sz="3200" dirty="0">
                <a:solidFill>
                  <a:srgbClr val="FFFF00"/>
                </a:solidFill>
              </a:rPr>
              <a:t>vez que eu venho aqui</a:t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E </a:t>
            </a:r>
            <a:r>
              <a:rPr lang="pt-BR" sz="3200" dirty="0">
                <a:solidFill>
                  <a:srgbClr val="FFFF00"/>
                </a:solidFill>
              </a:rPr>
              <a:t>te faço o meu pedido</a:t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De </a:t>
            </a:r>
            <a:r>
              <a:rPr lang="pt-BR" sz="3200" dirty="0">
                <a:solidFill>
                  <a:srgbClr val="FFFF00"/>
                </a:solidFill>
              </a:rPr>
              <a:t>não me </a:t>
            </a:r>
            <a:r>
              <a:rPr lang="pt-BR" sz="3200" dirty="0" smtClean="0">
                <a:solidFill>
                  <a:srgbClr val="FFFF00"/>
                </a:solidFill>
              </a:rPr>
              <a:t>esquecer </a:t>
            </a:r>
            <a:r>
              <a:rPr lang="pt-BR" sz="3200" dirty="0">
                <a:solidFill>
                  <a:srgbClr val="FFFF00"/>
                </a:solidFill>
              </a:rPr>
              <a:t>de ti</a:t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Meu </a:t>
            </a:r>
            <a:r>
              <a:rPr lang="pt-BR" sz="3200" dirty="0">
                <a:solidFill>
                  <a:srgbClr val="FFFF00"/>
                </a:solidFill>
              </a:rPr>
              <a:t>amor é como este vinho</a:t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Que </a:t>
            </a:r>
            <a:r>
              <a:rPr lang="pt-BR" sz="3200" dirty="0">
                <a:solidFill>
                  <a:srgbClr val="FFFF00"/>
                </a:solidFill>
              </a:rPr>
              <a:t>era fruto   que alguém plantou   depois colheu</a:t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E </a:t>
            </a:r>
            <a:r>
              <a:rPr lang="pt-BR" sz="3200" dirty="0">
                <a:solidFill>
                  <a:srgbClr val="FFFF00"/>
                </a:solidFill>
              </a:rPr>
              <a:t>depois encheu-se de carinho</a:t>
            </a:r>
            <a:br>
              <a:rPr lang="pt-BR" sz="3200" dirty="0">
                <a:solidFill>
                  <a:srgbClr val="FFFF00"/>
                </a:solidFill>
              </a:rPr>
            </a:br>
            <a:r>
              <a:rPr lang="pt-BR" sz="3200" dirty="0" smtClean="0">
                <a:solidFill>
                  <a:srgbClr val="FFFF00"/>
                </a:solidFill>
              </a:rPr>
              <a:t>E </a:t>
            </a:r>
            <a:r>
              <a:rPr lang="pt-BR" sz="3200" dirty="0">
                <a:solidFill>
                  <a:srgbClr val="FFFF00"/>
                </a:solidFill>
              </a:rPr>
              <a:t>deu mais vida    e saciou    o povo meu</a:t>
            </a:r>
            <a:br>
              <a:rPr lang="pt-BR" sz="3200" dirty="0">
                <a:solidFill>
                  <a:srgbClr val="FFFF00"/>
                </a:solidFill>
              </a:rPr>
            </a:br>
            <a:endParaRPr lang="pt-BR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9203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10</Words>
  <Application>Microsoft Office PowerPoint</Application>
  <PresentationFormat>Apresentação na tela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 Minha vida tem sentido Cada vez que eu venho aqui E te faço o meu pedido De não me esquecer de ti Meu amor é como este pão Que era trigo    que alguém plantou    depois colheu E depois tornou-se salvação E deu mais vida    e alimentou   o povo meu  EU TE OFEREÇO ESTE (VINHO E) PÃO EU TE OFEREÇO O MEU AMOR       (2X)  Minha vida tem sentido Cada vez que eu venho aqui E te faço o meu pedido De não me esquecer de ti Meu amor é como este vinho Que era fruto   que alguém plantou   depois colheu E depois encheu-se de carinho E deu mais vida    e saciou    o povo meu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D      A7          D Minha vida tem sentido Bm        Em               A7            D   A7    Cada vez que eu venho aqui          D           A7        D     Bm E te faço o meu pedido                Em            A7       D   A7 De não me esquecer de ti                D      B7      Em   A7 Meu amor é como este pão                  D   Bm                    Em  A7         D     A7 Que era trigo    que alguém plantou    depois colheu           D           B7             Em     A7 E depois tornou-se salvação                       D   Bm               Em A7             D   A7 E deu mais vida    e alimentou   o povo meu                    D     B7     Em Eu te ofereço este pão               A7                        D   A7 Eu te ofereço o meu amor       (2x)               D      A7          D Minha vida tem sentido Bm         Em               A7            D   A7     Cada vez que eu venho aqui          D           A7        D    Bm E te faço o meu pedido                 Em           A7      D   A7 De não me esquecer de ti                D      B7               Em     A7 Meu amor é como este vinho                   D   Bm                    Em A7         D    A7 Que era fruto   que alguém plantou   depois colheu            D           B7                 Em    A7 E depois encheu-se de carinho                       D    Bm       Em A7              D  A7 E deu mais vida    e saciou    o povo meu </dc:title>
  <dc:creator>Usuário do Windows</dc:creator>
  <cp:lastModifiedBy>MARCELO</cp:lastModifiedBy>
  <cp:revision>5</cp:revision>
  <dcterms:created xsi:type="dcterms:W3CDTF">2015-03-13T00:40:41Z</dcterms:created>
  <dcterms:modified xsi:type="dcterms:W3CDTF">2016-03-12T18:38:20Z</dcterms:modified>
</cp:coreProperties>
</file>