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536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1218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CE572-421F-4C1C-81BA-F1A879675694}" type="datetimeFigureOut">
              <a:rPr lang="pt-BR" smtClean="0"/>
              <a:pPr/>
              <a:t>21/12/2018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3405E0-6371-4F9B-9F5C-552E05E02E2E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1200" dirty="0" smtClean="0">
                <a:solidFill>
                  <a:schemeClr val="bg1"/>
                </a:solidFill>
              </a:rPr>
              <a:t>C                          F</a:t>
            </a:r>
            <a:r>
              <a:rPr lang="pt-BR" sz="1200" dirty="0" smtClean="0">
                <a:solidFill>
                  <a:schemeClr val="bg1"/>
                </a:solidFill>
              </a:rPr>
              <a:t/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No princípio era a Palavra,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C       G                  C</a:t>
            </a:r>
            <a:r>
              <a:rPr lang="pt-BR" sz="1200" dirty="0" smtClean="0">
                <a:solidFill>
                  <a:schemeClr val="bg1"/>
                </a:solidFill>
              </a:rPr>
              <a:t/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e a Palavra se encarnou.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C                        F</a:t>
            </a:r>
            <a:r>
              <a:rPr lang="pt-BR" sz="1200" dirty="0" smtClean="0">
                <a:solidFill>
                  <a:schemeClr val="bg1"/>
                </a:solidFill>
              </a:rPr>
              <a:t/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E nós vimos sua glória,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</a:t>
            </a:r>
            <a:r>
              <a:rPr lang="pt-BR" sz="1200" dirty="0" smtClean="0">
                <a:solidFill>
                  <a:schemeClr val="bg1"/>
                </a:solidFill>
              </a:rPr>
              <a:t>C       G               </a:t>
            </a:r>
            <a:r>
              <a:rPr lang="pt-BR" sz="1200" baseline="0" dirty="0" smtClean="0">
                <a:solidFill>
                  <a:schemeClr val="bg1"/>
                </a:solidFill>
              </a:rPr>
              <a:t> C</a:t>
            </a:r>
            <a:r>
              <a:rPr lang="pt-BR" sz="1200" dirty="0" smtClean="0">
                <a:solidFill>
                  <a:schemeClr val="bg1"/>
                </a:solidFill>
              </a:rPr>
              <a:t/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seu amor nos libertou.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/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</a:t>
            </a:r>
            <a:r>
              <a:rPr lang="pt-BR" sz="1200" dirty="0" smtClean="0">
                <a:solidFill>
                  <a:schemeClr val="bg1"/>
                </a:solidFill>
              </a:rPr>
              <a:t>C        F      C    G   C</a:t>
            </a:r>
            <a:r>
              <a:rPr lang="pt-BR" sz="1200" dirty="0" smtClean="0">
                <a:solidFill>
                  <a:schemeClr val="bg1"/>
                </a:solidFill>
              </a:rPr>
              <a:t/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Ale</a:t>
            </a:r>
            <a:r>
              <a:rPr lang="pt-BR" sz="1200" baseline="0" dirty="0" smtClean="0">
                <a:solidFill>
                  <a:schemeClr val="bg1"/>
                </a:solidFill>
              </a:rPr>
              <a:t>        </a:t>
            </a:r>
            <a:r>
              <a:rPr lang="pt-BR" sz="1200" dirty="0" err="1" smtClean="0">
                <a:solidFill>
                  <a:schemeClr val="bg1"/>
                </a:solidFill>
              </a:rPr>
              <a:t>luia</a:t>
            </a:r>
            <a:r>
              <a:rPr lang="pt-BR" sz="1200" dirty="0" smtClean="0">
                <a:solidFill>
                  <a:schemeClr val="bg1"/>
                </a:solidFill>
              </a:rPr>
              <a:t>, Ale   </a:t>
            </a:r>
            <a:r>
              <a:rPr lang="pt-BR" sz="1200" dirty="0" err="1" smtClean="0">
                <a:solidFill>
                  <a:schemeClr val="bg1"/>
                </a:solidFill>
              </a:rPr>
              <a:t>lu</a:t>
            </a:r>
            <a:r>
              <a:rPr lang="pt-BR" sz="1200" dirty="0" smtClean="0">
                <a:solidFill>
                  <a:schemeClr val="bg1"/>
                </a:solidFill>
              </a:rPr>
              <a:t>	ia.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smtClean="0">
                <a:solidFill>
                  <a:schemeClr val="bg1"/>
                </a:solidFill>
              </a:rPr>
              <a:t> 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3405E0-6371-4F9B-9F5C-552E05E02E2E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407AF-B7D3-4721-9B93-33E642D56554}" type="datetimeFigureOut">
              <a:rPr lang="pt-BR" smtClean="0"/>
              <a:pPr/>
              <a:t>21/12/2018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DFBC7-AB5C-4A34-8F9D-56A2AFA02C6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045558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407AF-B7D3-4721-9B93-33E642D56554}" type="datetimeFigureOut">
              <a:rPr lang="pt-BR" smtClean="0"/>
              <a:pPr/>
              <a:t>21/12/2018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DFBC7-AB5C-4A34-8F9D-56A2AFA02C6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995800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407AF-B7D3-4721-9B93-33E642D56554}" type="datetimeFigureOut">
              <a:rPr lang="pt-BR" smtClean="0"/>
              <a:pPr/>
              <a:t>21/12/2018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DFBC7-AB5C-4A34-8F9D-56A2AFA02C6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822169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407AF-B7D3-4721-9B93-33E642D56554}" type="datetimeFigureOut">
              <a:rPr lang="pt-BR" smtClean="0"/>
              <a:pPr/>
              <a:t>21/12/2018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DFBC7-AB5C-4A34-8F9D-56A2AFA02C6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814136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407AF-B7D3-4721-9B93-33E642D56554}" type="datetimeFigureOut">
              <a:rPr lang="pt-BR" smtClean="0"/>
              <a:pPr/>
              <a:t>21/12/2018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DFBC7-AB5C-4A34-8F9D-56A2AFA02C6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718160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407AF-B7D3-4721-9B93-33E642D56554}" type="datetimeFigureOut">
              <a:rPr lang="pt-BR" smtClean="0"/>
              <a:pPr/>
              <a:t>21/12/2018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DFBC7-AB5C-4A34-8F9D-56A2AFA02C6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4200162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407AF-B7D3-4721-9B93-33E642D56554}" type="datetimeFigureOut">
              <a:rPr lang="pt-BR" smtClean="0"/>
              <a:pPr/>
              <a:t>21/12/2018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DFBC7-AB5C-4A34-8F9D-56A2AFA02C6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831991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407AF-B7D3-4721-9B93-33E642D56554}" type="datetimeFigureOut">
              <a:rPr lang="pt-BR" smtClean="0"/>
              <a:pPr/>
              <a:t>21/12/2018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DFBC7-AB5C-4A34-8F9D-56A2AFA02C6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76364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407AF-B7D3-4721-9B93-33E642D56554}" type="datetimeFigureOut">
              <a:rPr lang="pt-BR" smtClean="0"/>
              <a:pPr/>
              <a:t>21/12/2018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DFBC7-AB5C-4A34-8F9D-56A2AFA02C6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663864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407AF-B7D3-4721-9B93-33E642D56554}" type="datetimeFigureOut">
              <a:rPr lang="pt-BR" smtClean="0"/>
              <a:pPr/>
              <a:t>21/12/2018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DFBC7-AB5C-4A34-8F9D-56A2AFA02C6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612131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407AF-B7D3-4721-9B93-33E642D56554}" type="datetimeFigureOut">
              <a:rPr lang="pt-BR" smtClean="0"/>
              <a:pPr/>
              <a:t>21/12/2018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DFBC7-AB5C-4A34-8F9D-56A2AFA02C6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103928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407AF-B7D3-4721-9B93-33E642D56554}" type="datetimeFigureOut">
              <a:rPr lang="pt-BR" smtClean="0"/>
              <a:pPr/>
              <a:t>21/12/2018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DFBC7-AB5C-4A34-8F9D-56A2AFA02C6C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641036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l"/>
            <a:r>
              <a:rPr lang="pt-BR" sz="4000" b="1" i="1" u="sng" dirty="0" smtClean="0">
                <a:solidFill>
                  <a:srgbClr val="FFFF00"/>
                </a:solidFill>
              </a:rPr>
              <a:t>NO PRINCIPIO ERA PALAVRA</a:t>
            </a:r>
            <a:r>
              <a:rPr lang="pt-BR" sz="2800" dirty="0" smtClean="0">
                <a:solidFill>
                  <a:srgbClr val="FFFF00"/>
                </a:solidFill>
              </a:rPr>
              <a:t>                                                       EVANGELHO</a:t>
            </a:r>
            <a:br>
              <a:rPr lang="pt-BR" sz="2800" dirty="0" smtClean="0">
                <a:solidFill>
                  <a:srgbClr val="FFFF00"/>
                </a:solidFill>
              </a:rPr>
            </a:br>
            <a:r>
              <a:rPr lang="pt-BR" sz="2800" dirty="0" smtClean="0">
                <a:solidFill>
                  <a:srgbClr val="FFFF00"/>
                </a:solidFill>
              </a:rPr>
              <a:t/>
            </a:r>
            <a:br>
              <a:rPr lang="pt-BR" sz="2800" dirty="0" smtClean="0">
                <a:solidFill>
                  <a:srgbClr val="FFFF00"/>
                </a:solidFill>
              </a:rPr>
            </a:br>
            <a:r>
              <a:rPr lang="pt-BR" sz="3600" dirty="0" smtClean="0">
                <a:solidFill>
                  <a:srgbClr val="FFFF00"/>
                </a:solidFill>
              </a:rPr>
              <a:t>No </a:t>
            </a:r>
            <a:r>
              <a:rPr lang="pt-BR" sz="3600" dirty="0">
                <a:solidFill>
                  <a:srgbClr val="FFFF00"/>
                </a:solidFill>
              </a:rPr>
              <a:t>princípio era a Palavra,</a:t>
            </a:r>
            <a:br>
              <a:rPr lang="pt-BR" sz="3600" dirty="0">
                <a:solidFill>
                  <a:srgbClr val="FFFF00"/>
                </a:solidFill>
              </a:rPr>
            </a:br>
            <a:r>
              <a:rPr lang="pt-BR" sz="3600" dirty="0" smtClean="0">
                <a:solidFill>
                  <a:srgbClr val="FFFF00"/>
                </a:solidFill>
              </a:rPr>
              <a:t>e </a:t>
            </a:r>
            <a:r>
              <a:rPr lang="pt-BR" sz="3600" dirty="0">
                <a:solidFill>
                  <a:srgbClr val="FFFF00"/>
                </a:solidFill>
              </a:rPr>
              <a:t>a Palavra se encarnou.</a:t>
            </a:r>
            <a:br>
              <a:rPr lang="pt-BR" sz="3600" dirty="0">
                <a:solidFill>
                  <a:srgbClr val="FFFF00"/>
                </a:solidFill>
              </a:rPr>
            </a:br>
            <a:r>
              <a:rPr lang="pt-BR" sz="3600" dirty="0" smtClean="0">
                <a:solidFill>
                  <a:srgbClr val="FFFF00"/>
                </a:solidFill>
              </a:rPr>
              <a:t>E </a:t>
            </a:r>
            <a:r>
              <a:rPr lang="pt-BR" sz="3600" dirty="0">
                <a:solidFill>
                  <a:srgbClr val="FFFF00"/>
                </a:solidFill>
              </a:rPr>
              <a:t>nós vimos sua glória,</a:t>
            </a:r>
            <a:br>
              <a:rPr lang="pt-BR" sz="3600" dirty="0">
                <a:solidFill>
                  <a:srgbClr val="FFFF00"/>
                </a:solidFill>
              </a:rPr>
            </a:br>
            <a:r>
              <a:rPr lang="pt-BR" sz="3600" dirty="0" smtClean="0">
                <a:solidFill>
                  <a:srgbClr val="FFFF00"/>
                </a:solidFill>
              </a:rPr>
              <a:t>seu </a:t>
            </a:r>
            <a:r>
              <a:rPr lang="pt-BR" sz="3600" dirty="0">
                <a:solidFill>
                  <a:srgbClr val="FFFF00"/>
                </a:solidFill>
              </a:rPr>
              <a:t>amor nos libertou.</a:t>
            </a:r>
            <a:br>
              <a:rPr lang="pt-BR" sz="3600" dirty="0">
                <a:solidFill>
                  <a:srgbClr val="FFFF00"/>
                </a:solidFill>
              </a:rPr>
            </a:br>
            <a:r>
              <a:rPr lang="pt-BR" sz="3600" dirty="0">
                <a:solidFill>
                  <a:srgbClr val="FFFF00"/>
                </a:solidFill>
              </a:rPr>
              <a:t/>
            </a:r>
            <a:br>
              <a:rPr lang="pt-BR" sz="3600" dirty="0">
                <a:solidFill>
                  <a:srgbClr val="FFFF00"/>
                </a:solidFill>
              </a:rPr>
            </a:br>
            <a:r>
              <a:rPr lang="pt-BR" sz="3600" dirty="0" smtClean="0">
                <a:solidFill>
                  <a:srgbClr val="FFFF00"/>
                </a:solidFill>
              </a:rPr>
              <a:t> Aleluia</a:t>
            </a:r>
            <a:r>
              <a:rPr lang="pt-BR" sz="3600" dirty="0">
                <a:solidFill>
                  <a:srgbClr val="FFFF00"/>
                </a:solidFill>
              </a:rPr>
              <a:t>, </a:t>
            </a:r>
            <a:r>
              <a:rPr lang="pt-BR" sz="3600" dirty="0" smtClean="0">
                <a:solidFill>
                  <a:srgbClr val="FFFF00"/>
                </a:solidFill>
              </a:rPr>
              <a:t>Aleluia</a:t>
            </a:r>
            <a:r>
              <a:rPr lang="pt-BR" sz="3600" dirty="0">
                <a:solidFill>
                  <a:srgbClr val="FFFF00"/>
                </a:solidFill>
              </a:rPr>
              <a:t>.</a:t>
            </a:r>
            <a:br>
              <a:rPr lang="pt-BR" sz="3600" dirty="0">
                <a:solidFill>
                  <a:srgbClr val="FFFF00"/>
                </a:solidFill>
              </a:rPr>
            </a:br>
            <a:r>
              <a:rPr lang="pt-BR" sz="3600" dirty="0" smtClean="0">
                <a:solidFill>
                  <a:srgbClr val="FFFF00"/>
                </a:solidFill>
              </a:rPr>
              <a:t> Aleluia</a:t>
            </a:r>
            <a:r>
              <a:rPr lang="pt-BR" sz="3600" dirty="0">
                <a:solidFill>
                  <a:srgbClr val="FFFF00"/>
                </a:solidFill>
              </a:rPr>
              <a:t>, </a:t>
            </a:r>
            <a:r>
              <a:rPr lang="pt-BR" sz="3600" dirty="0" smtClean="0">
                <a:solidFill>
                  <a:srgbClr val="FFFF00"/>
                </a:solidFill>
              </a:rPr>
              <a:t>Aleluia.</a:t>
            </a:r>
            <a:endParaRPr lang="pt-BR" sz="3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51986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8</Words>
  <Application>Microsoft Office PowerPoint</Application>
  <PresentationFormat>Apresentação na tela (4:3)</PresentationFormat>
  <Paragraphs>3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NO PRINCIPIO ERA PALAVRA                                                       EVANGELHO  No princípio era a Palavra, e a Palavra se encarnou. E nós vimos sua glória, seu amor nos libertou.   Aleluia, Aleluia.  Aleluia, Aleluia.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PRINCIO ERA PALAVRA                                                       EVANGELHO Tom: C   D                                G No princípio era a Palavra, D        A                        D e a Palavra se encarnou. D                             G E nós vimos sua glória,  D         A                   D seu amor nos libertou.     D        G      D    A   D  Ale luia, Ale   lu ia.     D         G    D    A   D  Ale luia, Ale   lu ia.</dc:title>
  <dc:creator>Usuário do Windows</dc:creator>
  <cp:lastModifiedBy>MARCELO</cp:lastModifiedBy>
  <cp:revision>4</cp:revision>
  <dcterms:created xsi:type="dcterms:W3CDTF">2015-03-15T00:42:13Z</dcterms:created>
  <dcterms:modified xsi:type="dcterms:W3CDTF">2018-12-21T23:41:54Z</dcterms:modified>
</cp:coreProperties>
</file>