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87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FF819-7D32-45FD-A17B-BE48A1BB0251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A270E-D263-4178-862C-7A7E6611BA4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  G                              D             C             G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Noite Feliz! Noite Feliz! Ó Senhor, Deus de amor</a:t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>  C                   D            G     C                   D             G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Pobrezinho nasceu em Belém Eis na Lapa, Jesus, nosso bem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D             C             G      C             D           G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Dorme em paz, ó </a:t>
            </a:r>
            <a:r>
              <a:rPr lang="pt-BR" sz="1200" dirty="0" err="1" smtClean="0">
                <a:solidFill>
                  <a:srgbClr val="FFFF00"/>
                </a:solidFill>
              </a:rPr>
              <a:t>Jesu-us</a:t>
            </a:r>
            <a:r>
              <a:rPr lang="pt-BR" sz="1200" dirty="0" smtClean="0">
                <a:solidFill>
                  <a:srgbClr val="FFFF00"/>
                </a:solidFill>
              </a:rPr>
              <a:t>; dorme em paz, ó  Jesus.</a:t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> G                              D             C             G</a:t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>Noite Feliz! Noite Feliz! Ó Jesus, Deus da luz</a:t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> C                   D            G     C                   D             G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Quão afável é teu coração Que </a:t>
            </a:r>
            <a:r>
              <a:rPr lang="pt-BR" sz="1200" dirty="0" err="1" smtClean="0">
                <a:solidFill>
                  <a:srgbClr val="FFFF00"/>
                </a:solidFill>
              </a:rPr>
              <a:t>quizeste</a:t>
            </a:r>
            <a:r>
              <a:rPr lang="pt-BR" sz="1200" dirty="0" smtClean="0">
                <a:solidFill>
                  <a:srgbClr val="FFFF00"/>
                </a:solidFill>
              </a:rPr>
              <a:t> nascer nosso irmão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D             C          G   C             D        G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E a nós todos </a:t>
            </a:r>
            <a:r>
              <a:rPr lang="pt-BR" sz="1200" dirty="0" err="1" smtClean="0">
                <a:solidFill>
                  <a:srgbClr val="FFFF00"/>
                </a:solidFill>
              </a:rPr>
              <a:t>salva-ar</a:t>
            </a:r>
            <a:r>
              <a:rPr lang="pt-BR" sz="1200" dirty="0" smtClean="0">
                <a:solidFill>
                  <a:srgbClr val="FFFF00"/>
                </a:solidFill>
              </a:rPr>
              <a:t>; e a nós todos salvar.</a:t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> G                              D             C             G</a:t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>Noite Feliz! Noite Feliz! Eis que no ar, vêm cantar</a:t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> C                   D            G     C                   D             G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Aos pastores os anjos do céu Anunciando a chegada de Deus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D             </a:t>
            </a:r>
            <a:r>
              <a:rPr lang="pt-BR" sz="1200" smtClean="0">
                <a:solidFill>
                  <a:srgbClr val="FFFF00"/>
                </a:solidFill>
              </a:rPr>
              <a:t>C           G      C     </a:t>
            </a:r>
            <a:r>
              <a:rPr lang="pt-BR" sz="1200" baseline="0" smtClean="0">
                <a:solidFill>
                  <a:srgbClr val="FFFF00"/>
                </a:solidFill>
              </a:rPr>
              <a:t> </a:t>
            </a:r>
            <a:r>
              <a:rPr lang="pt-BR" sz="1200" smtClean="0">
                <a:solidFill>
                  <a:srgbClr val="FFFF00"/>
                </a:solidFill>
              </a:rPr>
              <a:t>D           </a:t>
            </a:r>
            <a:r>
              <a:rPr lang="pt-BR" sz="1200" dirty="0" smtClean="0">
                <a:solidFill>
                  <a:srgbClr val="FFFF00"/>
                </a:solidFill>
              </a:rPr>
              <a:t>G</a:t>
            </a:r>
          </a:p>
          <a:p>
            <a:r>
              <a:rPr lang="pt-BR" sz="1200" dirty="0" err="1" smtClean="0">
                <a:solidFill>
                  <a:srgbClr val="FFFF00"/>
                </a:solidFill>
              </a:rPr>
              <a:t>De-e</a:t>
            </a:r>
            <a:r>
              <a:rPr lang="pt-BR" sz="1200" dirty="0" smtClean="0">
                <a:solidFill>
                  <a:srgbClr val="FFFF00"/>
                </a:solidFill>
              </a:rPr>
              <a:t> Jesus </a:t>
            </a:r>
            <a:r>
              <a:rPr lang="pt-BR" sz="1200" dirty="0" err="1" smtClean="0">
                <a:solidFill>
                  <a:srgbClr val="FFFF00"/>
                </a:solidFill>
              </a:rPr>
              <a:t>Salvado-or</a:t>
            </a:r>
            <a:r>
              <a:rPr lang="pt-BR" sz="1200" dirty="0" smtClean="0">
                <a:solidFill>
                  <a:srgbClr val="FFFF00"/>
                </a:solidFill>
              </a:rPr>
              <a:t>; </a:t>
            </a:r>
            <a:r>
              <a:rPr lang="pt-BR" sz="1200" dirty="0" err="1" smtClean="0">
                <a:solidFill>
                  <a:srgbClr val="FFFF00"/>
                </a:solidFill>
              </a:rPr>
              <a:t>de-e</a:t>
            </a:r>
            <a:r>
              <a:rPr lang="pt-BR" sz="1200" dirty="0" smtClean="0">
                <a:solidFill>
                  <a:srgbClr val="FFFF00"/>
                </a:solidFill>
              </a:rPr>
              <a:t> Jesus Salvador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A270E-D263-4178-862C-7A7E6611BA44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1B7-0602-4622-8006-BB6F34304233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B91B-93D1-4231-B622-486CC39FA3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1669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1B7-0602-4622-8006-BB6F34304233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B91B-93D1-4231-B622-486CC39FA3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2962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1B7-0602-4622-8006-BB6F34304233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B91B-93D1-4231-B622-486CC39FA3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1383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1B7-0602-4622-8006-BB6F34304233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B91B-93D1-4231-B622-486CC39FA3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9914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1B7-0602-4622-8006-BB6F34304233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B91B-93D1-4231-B622-486CC39FA3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9670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1B7-0602-4622-8006-BB6F34304233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B91B-93D1-4231-B622-486CC39FA3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1734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1B7-0602-4622-8006-BB6F34304233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B91B-93D1-4231-B622-486CC39FA3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0794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1B7-0602-4622-8006-BB6F34304233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B91B-93D1-4231-B622-486CC39FA3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9095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1B7-0602-4622-8006-BB6F34304233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B91B-93D1-4231-B622-486CC39FA3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4414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1B7-0602-4622-8006-BB6F34304233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B91B-93D1-4231-B622-486CC39FA3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4309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51B7-0602-4622-8006-BB6F34304233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4B91B-93D1-4231-B622-486CC39FA3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2074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51B7-0602-4622-8006-BB6F34304233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4B91B-93D1-4231-B622-486CC39FA38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3123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numCol="1">
            <a:noAutofit/>
          </a:bodyPr>
          <a:lstStyle/>
          <a:p>
            <a:pPr algn="l"/>
            <a:r>
              <a:rPr lang="pt-BR" sz="3200" dirty="0" smtClean="0">
                <a:solidFill>
                  <a:srgbClr val="FFFF00"/>
                </a:solidFill>
              </a:rPr>
              <a:t>Noite </a:t>
            </a:r>
            <a:r>
              <a:rPr lang="pt-BR" sz="3200" dirty="0">
                <a:solidFill>
                  <a:srgbClr val="FFFF00"/>
                </a:solidFill>
              </a:rPr>
              <a:t>Feliz! Noite </a:t>
            </a:r>
            <a:r>
              <a:rPr lang="pt-BR" sz="3200" dirty="0" smtClean="0">
                <a:solidFill>
                  <a:srgbClr val="FFFF00"/>
                </a:solidFill>
              </a:rPr>
              <a:t>Feliz! Ó </a:t>
            </a:r>
            <a:r>
              <a:rPr lang="pt-BR" sz="3200" dirty="0">
                <a:solidFill>
                  <a:srgbClr val="FFFF00"/>
                </a:solidFill>
              </a:rPr>
              <a:t>Senhor, Deus de amor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Pobrezinho </a:t>
            </a:r>
            <a:r>
              <a:rPr lang="pt-BR" sz="3200" dirty="0">
                <a:solidFill>
                  <a:srgbClr val="FFFF00"/>
                </a:solidFill>
              </a:rPr>
              <a:t>nasceu em </a:t>
            </a:r>
            <a:r>
              <a:rPr lang="pt-BR" sz="3200" dirty="0" smtClean="0">
                <a:solidFill>
                  <a:srgbClr val="FFFF00"/>
                </a:solidFill>
              </a:rPr>
              <a:t>Belém Eis </a:t>
            </a:r>
            <a:r>
              <a:rPr lang="pt-BR" sz="3200" dirty="0">
                <a:solidFill>
                  <a:srgbClr val="FFFF00"/>
                </a:solidFill>
              </a:rPr>
              <a:t>na Lapa, Jesus, nosso </a:t>
            </a:r>
            <a:r>
              <a:rPr lang="pt-BR" sz="3200" dirty="0" smtClean="0">
                <a:solidFill>
                  <a:srgbClr val="FFFF00"/>
                </a:solidFill>
              </a:rPr>
              <a:t>bem Dorme </a:t>
            </a:r>
            <a:r>
              <a:rPr lang="pt-BR" sz="3200" dirty="0">
                <a:solidFill>
                  <a:srgbClr val="FFFF00"/>
                </a:solidFill>
              </a:rPr>
              <a:t>em paz, ó </a:t>
            </a:r>
            <a:r>
              <a:rPr lang="pt-BR" sz="3200" dirty="0" err="1">
                <a:solidFill>
                  <a:srgbClr val="FFFF00"/>
                </a:solidFill>
              </a:rPr>
              <a:t>Jesu-us</a:t>
            </a:r>
            <a:r>
              <a:rPr lang="pt-BR" sz="3200" dirty="0">
                <a:solidFill>
                  <a:srgbClr val="FFFF00"/>
                </a:solidFill>
              </a:rPr>
              <a:t>; dorme </a:t>
            </a:r>
            <a:r>
              <a:rPr lang="pt-BR" sz="3200" dirty="0" smtClean="0">
                <a:solidFill>
                  <a:srgbClr val="FFFF00"/>
                </a:solidFill>
              </a:rPr>
              <a:t>em paz</a:t>
            </a:r>
            <a:r>
              <a:rPr lang="pt-BR" sz="3200" dirty="0">
                <a:solidFill>
                  <a:srgbClr val="FFFF00"/>
                </a:solidFill>
              </a:rPr>
              <a:t>, </a:t>
            </a:r>
            <a:r>
              <a:rPr lang="pt-BR" sz="3200" dirty="0" smtClean="0">
                <a:solidFill>
                  <a:srgbClr val="FFFF00"/>
                </a:solidFill>
              </a:rPr>
              <a:t>ó  Jesus</a:t>
            </a:r>
            <a:r>
              <a:rPr lang="pt-BR" sz="3200" dirty="0">
                <a:solidFill>
                  <a:srgbClr val="FFFF00"/>
                </a:solidFill>
              </a:rPr>
              <a:t>.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>
                <a:solidFill>
                  <a:srgbClr val="FFFF00"/>
                </a:solidFill>
              </a:rPr>
              <a:t/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Noite </a:t>
            </a:r>
            <a:r>
              <a:rPr lang="pt-BR" sz="3200" dirty="0">
                <a:solidFill>
                  <a:srgbClr val="FFFF00"/>
                </a:solidFill>
              </a:rPr>
              <a:t>Feliz! Noite </a:t>
            </a:r>
            <a:r>
              <a:rPr lang="pt-BR" sz="3200" dirty="0" smtClean="0">
                <a:solidFill>
                  <a:srgbClr val="FFFF00"/>
                </a:solidFill>
              </a:rPr>
              <a:t>Feliz! Ó </a:t>
            </a:r>
            <a:r>
              <a:rPr lang="pt-BR" sz="3200" dirty="0">
                <a:solidFill>
                  <a:srgbClr val="FFFF00"/>
                </a:solidFill>
              </a:rPr>
              <a:t>Jesus, Deus da luz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Quão </a:t>
            </a:r>
            <a:r>
              <a:rPr lang="pt-BR" sz="3200" dirty="0">
                <a:solidFill>
                  <a:srgbClr val="FFFF00"/>
                </a:solidFill>
              </a:rPr>
              <a:t>afável é teu </a:t>
            </a:r>
            <a:r>
              <a:rPr lang="pt-BR" sz="3200" dirty="0" smtClean="0">
                <a:solidFill>
                  <a:srgbClr val="FFFF00"/>
                </a:solidFill>
              </a:rPr>
              <a:t>coração Que </a:t>
            </a:r>
            <a:r>
              <a:rPr lang="pt-BR" sz="3200" dirty="0" err="1">
                <a:solidFill>
                  <a:srgbClr val="FFFF00"/>
                </a:solidFill>
              </a:rPr>
              <a:t>quizeste</a:t>
            </a:r>
            <a:r>
              <a:rPr lang="pt-BR" sz="3200" dirty="0">
                <a:solidFill>
                  <a:srgbClr val="FFFF00"/>
                </a:solidFill>
              </a:rPr>
              <a:t> nascer nosso </a:t>
            </a:r>
            <a:r>
              <a:rPr lang="pt-BR" sz="3200" dirty="0" smtClean="0">
                <a:solidFill>
                  <a:srgbClr val="FFFF00"/>
                </a:solidFill>
              </a:rPr>
              <a:t>irmão E </a:t>
            </a:r>
            <a:r>
              <a:rPr lang="pt-BR" sz="3200" dirty="0">
                <a:solidFill>
                  <a:srgbClr val="FFFF00"/>
                </a:solidFill>
              </a:rPr>
              <a:t>a nós todos </a:t>
            </a:r>
            <a:r>
              <a:rPr lang="pt-BR" sz="3200" dirty="0" err="1">
                <a:solidFill>
                  <a:srgbClr val="FFFF00"/>
                </a:solidFill>
              </a:rPr>
              <a:t>salva-ar</a:t>
            </a:r>
            <a:r>
              <a:rPr lang="pt-BR" sz="3200" dirty="0">
                <a:solidFill>
                  <a:srgbClr val="FFFF00"/>
                </a:solidFill>
              </a:rPr>
              <a:t>; e a nós todos salvar.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>
                <a:solidFill>
                  <a:srgbClr val="FFFF00"/>
                </a:solidFill>
              </a:rPr>
              <a:t/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Noite </a:t>
            </a:r>
            <a:r>
              <a:rPr lang="pt-BR" sz="3200" dirty="0">
                <a:solidFill>
                  <a:srgbClr val="FFFF00"/>
                </a:solidFill>
              </a:rPr>
              <a:t>Feliz! Noite </a:t>
            </a:r>
            <a:r>
              <a:rPr lang="pt-BR" sz="3200" dirty="0" smtClean="0">
                <a:solidFill>
                  <a:srgbClr val="FFFF00"/>
                </a:solidFill>
              </a:rPr>
              <a:t>Feliz! Eis </a:t>
            </a:r>
            <a:r>
              <a:rPr lang="pt-BR" sz="3200" dirty="0">
                <a:solidFill>
                  <a:srgbClr val="FFFF00"/>
                </a:solidFill>
              </a:rPr>
              <a:t>que no ar, vêm cantar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Aos </a:t>
            </a:r>
            <a:r>
              <a:rPr lang="pt-BR" sz="3200" dirty="0">
                <a:solidFill>
                  <a:srgbClr val="FFFF00"/>
                </a:solidFill>
              </a:rPr>
              <a:t>pastores os anjos do </a:t>
            </a:r>
            <a:r>
              <a:rPr lang="pt-BR" sz="3200" dirty="0" smtClean="0">
                <a:solidFill>
                  <a:srgbClr val="FFFF00"/>
                </a:solidFill>
              </a:rPr>
              <a:t>céu Anunciando </a:t>
            </a:r>
            <a:r>
              <a:rPr lang="pt-BR" sz="3200" dirty="0">
                <a:solidFill>
                  <a:srgbClr val="FFFF00"/>
                </a:solidFill>
              </a:rPr>
              <a:t>a chegada de </a:t>
            </a:r>
            <a:r>
              <a:rPr lang="pt-BR" sz="3200" dirty="0" smtClean="0">
                <a:solidFill>
                  <a:srgbClr val="FFFF00"/>
                </a:solidFill>
              </a:rPr>
              <a:t>Deus </a:t>
            </a:r>
            <a:r>
              <a:rPr lang="pt-BR" sz="3200" dirty="0" err="1" smtClean="0">
                <a:solidFill>
                  <a:srgbClr val="FFFF00"/>
                </a:solidFill>
              </a:rPr>
              <a:t>De-e</a:t>
            </a:r>
            <a:r>
              <a:rPr lang="pt-BR" sz="3200" dirty="0" smtClean="0">
                <a:solidFill>
                  <a:srgbClr val="FFFF00"/>
                </a:solidFill>
              </a:rPr>
              <a:t> </a:t>
            </a:r>
            <a:r>
              <a:rPr lang="pt-BR" sz="3200" dirty="0">
                <a:solidFill>
                  <a:srgbClr val="FFFF00"/>
                </a:solidFill>
              </a:rPr>
              <a:t>Jesus </a:t>
            </a:r>
            <a:r>
              <a:rPr lang="pt-BR" sz="3200" dirty="0" err="1">
                <a:solidFill>
                  <a:srgbClr val="FFFF00"/>
                </a:solidFill>
              </a:rPr>
              <a:t>Salvado-or</a:t>
            </a:r>
            <a:r>
              <a:rPr lang="pt-BR" sz="3200" dirty="0">
                <a:solidFill>
                  <a:srgbClr val="FFFF00"/>
                </a:solidFill>
              </a:rPr>
              <a:t>; </a:t>
            </a:r>
            <a:r>
              <a:rPr lang="pt-BR" sz="3200" dirty="0" err="1">
                <a:solidFill>
                  <a:srgbClr val="FFFF00"/>
                </a:solidFill>
              </a:rPr>
              <a:t>de-e</a:t>
            </a:r>
            <a:r>
              <a:rPr lang="pt-BR" sz="3200" dirty="0">
                <a:solidFill>
                  <a:srgbClr val="FFFF00"/>
                </a:solidFill>
              </a:rPr>
              <a:t> Jesus Salvador</a:t>
            </a:r>
          </a:p>
        </p:txBody>
      </p:sp>
    </p:spTree>
    <p:extLst>
      <p:ext uri="{BB962C8B-B14F-4D97-AF65-F5344CB8AC3E}">
        <p14:creationId xmlns="" xmlns:p14="http://schemas.microsoft.com/office/powerpoint/2010/main" val="145416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</Words>
  <Application>Microsoft Office PowerPoint</Application>
  <PresentationFormat>Apresentação na tela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Noite Feliz! Noite Feliz! Ó Senhor, Deus de amor Pobrezinho nasceu em Belém Eis na Lapa, Jesus, nosso bem Dorme em paz, ó Jesu-us; dorme em paz, ó  Jesus.  Noite Feliz! Noite Feliz! Ó Jesus, Deus da luz Quão afável é teu coração Que quizeste nascer nosso irmão E a nós todos salva-ar; e a nós todos salvar.  Noite Feliz! Noite Feliz! Eis que no ar, vêm cantar Aos pastores os anjos do céu Anunciando a chegada de Deus De-e Jesus Salvado-or; de-e Jesus Salvador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E Noite Feliz! Noite Feliz! B                  A                 E Ó Senhor, Deus de amor  A                    B                     E Pobrezinho nasceu em Belém A                         B                 E Eis na Lapa, Jesus, nosso bem   B                 A               E        B         Dorme em paz, ó Jesu-us; dorme em                   E paz, ó  Jesus.     E Noite Feliz! Noite Feliz! B               A            E Ó Jesus, Deus da luz     A                     B            E Quão afável é teu coração      A                         B                   E Que quizeste nascer nosso irmão  B            A                 E     B                              E E a nós todos salva-ar; e a nós todos salvar.     E Noite Feliz! Noite Feliz! B                        A             E Eis que no ar, vêm cantar   A                        B                E Aos pastores os anjos do céu  A                              B              E Anunciando a chegada de Deus    B         A                E          B                         E De-e Jesus Salvado-or; de-e Jesus Salvador</dc:title>
  <dc:creator>Usuário do Windows</dc:creator>
  <cp:lastModifiedBy>MARCELO</cp:lastModifiedBy>
  <cp:revision>6</cp:revision>
  <dcterms:created xsi:type="dcterms:W3CDTF">2015-03-13T02:20:14Z</dcterms:created>
  <dcterms:modified xsi:type="dcterms:W3CDTF">2017-12-12T16:07:24Z</dcterms:modified>
</cp:coreProperties>
</file>