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2106"/>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96AB06-B4CF-4C7B-8CF4-D630C5F13A31}" type="datetimeFigureOut">
              <a:rPr lang="pt-BR" smtClean="0"/>
              <a:t>19/03/2016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09E478-5845-4079-8F86-4E55B1494672}"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dirty="0" smtClean="0">
                <a:solidFill>
                  <a:schemeClr val="bg1"/>
                </a:solidFill>
              </a:rPr>
              <a:t>       A                           E                                   A    </a:t>
            </a:r>
            <a:br>
              <a:rPr lang="pt-BR" sz="1200" dirty="0" smtClean="0">
                <a:solidFill>
                  <a:schemeClr val="bg1"/>
                </a:solidFill>
              </a:rPr>
            </a:br>
            <a:r>
              <a:rPr lang="pt-BR" sz="1200" dirty="0" smtClean="0">
                <a:solidFill>
                  <a:schemeClr val="bg1"/>
                </a:solidFill>
              </a:rPr>
              <a:t>Os grãos que formam espigas se unem pra serem pão. </a:t>
            </a:r>
            <a:br>
              <a:rPr lang="pt-BR" sz="1200" dirty="0" smtClean="0">
                <a:solidFill>
                  <a:schemeClr val="bg1"/>
                </a:solidFill>
              </a:rPr>
            </a:br>
            <a:r>
              <a:rPr lang="pt-BR" sz="1200" dirty="0" smtClean="0">
                <a:solidFill>
                  <a:schemeClr val="bg1"/>
                </a:solidFill>
              </a:rPr>
              <a:t>       D                        </a:t>
            </a:r>
            <a:r>
              <a:rPr lang="pt-BR" sz="1200" baseline="0" dirty="0" smtClean="0">
                <a:solidFill>
                  <a:schemeClr val="bg1"/>
                </a:solidFill>
              </a:rPr>
              <a:t> </a:t>
            </a:r>
            <a:r>
              <a:rPr lang="pt-BR" sz="1200" dirty="0" smtClean="0">
                <a:solidFill>
                  <a:schemeClr val="bg1"/>
                </a:solidFill>
              </a:rPr>
              <a:t>E                              A           </a:t>
            </a:r>
            <a:br>
              <a:rPr lang="pt-BR" sz="1200" dirty="0" smtClean="0">
                <a:solidFill>
                  <a:schemeClr val="bg1"/>
                </a:solidFill>
              </a:rPr>
            </a:br>
            <a:r>
              <a:rPr lang="pt-BR" sz="1200" dirty="0" smtClean="0">
                <a:solidFill>
                  <a:schemeClr val="bg1"/>
                </a:solidFill>
              </a:rPr>
              <a:t>Os homens que são Igreja se unem pela oblação </a:t>
            </a:r>
            <a:br>
              <a:rPr lang="pt-BR" sz="1200" dirty="0" smtClean="0">
                <a:solidFill>
                  <a:schemeClr val="bg1"/>
                </a:solidFill>
              </a:rPr>
            </a:br>
            <a:r>
              <a:rPr lang="pt-BR" sz="1200" dirty="0" smtClean="0">
                <a:solidFill>
                  <a:schemeClr val="bg1"/>
                </a:solidFill>
              </a:rPr>
              <a:t> </a:t>
            </a:r>
            <a:br>
              <a:rPr lang="pt-BR" sz="1200" dirty="0" smtClean="0">
                <a:solidFill>
                  <a:schemeClr val="bg1"/>
                </a:solidFill>
              </a:rPr>
            </a:br>
            <a:r>
              <a:rPr lang="pt-BR" sz="1200" dirty="0" smtClean="0">
                <a:solidFill>
                  <a:schemeClr val="bg1"/>
                </a:solidFill>
              </a:rPr>
              <a:t>   </a:t>
            </a:r>
            <a:r>
              <a:rPr lang="pt-BR" sz="1200" baseline="0" dirty="0" smtClean="0">
                <a:solidFill>
                  <a:schemeClr val="bg1"/>
                </a:solidFill>
              </a:rPr>
              <a:t> </a:t>
            </a:r>
            <a:r>
              <a:rPr lang="pt-BR" sz="1200" dirty="0" smtClean="0">
                <a:solidFill>
                  <a:schemeClr val="bg1"/>
                </a:solidFill>
              </a:rPr>
              <a:t>A                       </a:t>
            </a:r>
            <a:r>
              <a:rPr lang="pt-BR" sz="1200" baseline="0" dirty="0" smtClean="0">
                <a:solidFill>
                  <a:schemeClr val="bg1"/>
                </a:solidFill>
              </a:rPr>
              <a:t> </a:t>
            </a:r>
            <a:r>
              <a:rPr lang="pt-BR" sz="1200" dirty="0" smtClean="0">
                <a:solidFill>
                  <a:schemeClr val="bg1"/>
                </a:solidFill>
              </a:rPr>
              <a:t>D      E                       A</a:t>
            </a:r>
            <a:br>
              <a:rPr lang="pt-BR" sz="1200" dirty="0" smtClean="0">
                <a:solidFill>
                  <a:schemeClr val="bg1"/>
                </a:solidFill>
              </a:rPr>
            </a:br>
            <a:r>
              <a:rPr lang="pt-BR" sz="1200" dirty="0" smtClean="0">
                <a:solidFill>
                  <a:schemeClr val="bg1"/>
                </a:solidFill>
              </a:rPr>
              <a:t>Diante do altar Senhor entendo minha vocação       </a:t>
            </a:r>
            <a:r>
              <a:rPr lang="pt-BR" sz="1200" dirty="0" smtClean="0">
                <a:solidFill>
                  <a:srgbClr val="FF0000"/>
                </a:solidFill>
              </a:rPr>
              <a:t> </a:t>
            </a:r>
            <a:r>
              <a:rPr lang="pt-BR" sz="1200" dirty="0" smtClean="0">
                <a:solidFill>
                  <a:schemeClr val="bg1"/>
                </a:solidFill>
              </a:rPr>
              <a:t> </a:t>
            </a:r>
            <a:br>
              <a:rPr lang="pt-BR" sz="1200" dirty="0" smtClean="0">
                <a:solidFill>
                  <a:schemeClr val="bg1"/>
                </a:solidFill>
              </a:rPr>
            </a:br>
            <a:r>
              <a:rPr lang="pt-BR" sz="1200" dirty="0" smtClean="0">
                <a:solidFill>
                  <a:schemeClr val="bg1"/>
                </a:solidFill>
              </a:rPr>
              <a:t>  D        </a:t>
            </a:r>
            <a:r>
              <a:rPr lang="pt-BR" sz="1200" dirty="0" err="1" smtClean="0">
                <a:solidFill>
                  <a:schemeClr val="bg1"/>
                </a:solidFill>
              </a:rPr>
              <a:t>D</a:t>
            </a:r>
            <a:r>
              <a:rPr lang="pt-BR" sz="1200" dirty="0" smtClean="0">
                <a:solidFill>
                  <a:schemeClr val="bg1"/>
                </a:solidFill>
              </a:rPr>
              <a:t>   A      D            E        A        </a:t>
            </a:r>
            <a:br>
              <a:rPr lang="pt-BR" sz="1200" dirty="0" smtClean="0">
                <a:solidFill>
                  <a:schemeClr val="bg1"/>
                </a:solidFill>
              </a:rPr>
            </a:br>
            <a:r>
              <a:rPr lang="pt-BR" sz="1200" dirty="0" smtClean="0">
                <a:solidFill>
                  <a:schemeClr val="bg1"/>
                </a:solidFill>
              </a:rPr>
              <a:t>devo sacrificar a vida por meus irmãos </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       A                </a:t>
            </a:r>
            <a:r>
              <a:rPr lang="pt-BR" sz="1200" baseline="0" dirty="0" smtClean="0">
                <a:solidFill>
                  <a:schemeClr val="bg1"/>
                </a:solidFill>
              </a:rPr>
              <a:t> </a:t>
            </a:r>
            <a:r>
              <a:rPr lang="pt-BR" sz="1200" dirty="0" smtClean="0">
                <a:solidFill>
                  <a:schemeClr val="bg1"/>
                </a:solidFill>
              </a:rPr>
              <a:t>E                               A    </a:t>
            </a:r>
            <a:br>
              <a:rPr lang="pt-BR" sz="1200" dirty="0" smtClean="0">
                <a:solidFill>
                  <a:schemeClr val="bg1"/>
                </a:solidFill>
              </a:rPr>
            </a:br>
            <a:r>
              <a:rPr lang="pt-BR" sz="1200" dirty="0" smtClean="0">
                <a:solidFill>
                  <a:schemeClr val="bg1"/>
                </a:solidFill>
              </a:rPr>
              <a:t>O grão caído na terra só vive se vai morrer. </a:t>
            </a:r>
            <a:br>
              <a:rPr lang="pt-BR" sz="1200" dirty="0" smtClean="0">
                <a:solidFill>
                  <a:schemeClr val="bg1"/>
                </a:solidFill>
              </a:rPr>
            </a:br>
            <a:r>
              <a:rPr lang="pt-BR" sz="1200" dirty="0" smtClean="0">
                <a:solidFill>
                  <a:schemeClr val="bg1"/>
                </a:solidFill>
              </a:rPr>
              <a:t>     </a:t>
            </a:r>
            <a:r>
              <a:rPr lang="pt-BR" sz="1200" smtClean="0">
                <a:solidFill>
                  <a:schemeClr val="bg1"/>
                </a:solidFill>
              </a:rPr>
              <a:t>D                    </a:t>
            </a:r>
            <a:r>
              <a:rPr lang="pt-BR" sz="1200" baseline="0" smtClean="0">
                <a:solidFill>
                  <a:schemeClr val="bg1"/>
                </a:solidFill>
              </a:rPr>
              <a:t> </a:t>
            </a:r>
            <a:r>
              <a:rPr lang="pt-BR" sz="1200" smtClean="0">
                <a:solidFill>
                  <a:schemeClr val="bg1"/>
                </a:solidFill>
              </a:rPr>
              <a:t>A           E                   A           </a:t>
            </a:r>
            <a:r>
              <a:rPr lang="pt-BR" sz="1200" dirty="0" smtClean="0">
                <a:solidFill>
                  <a:schemeClr val="bg1"/>
                </a:solidFill>
              </a:rPr>
              <a:t/>
            </a:r>
            <a:br>
              <a:rPr lang="pt-BR" sz="1200" dirty="0" smtClean="0">
                <a:solidFill>
                  <a:schemeClr val="bg1"/>
                </a:solidFill>
              </a:rPr>
            </a:br>
            <a:r>
              <a:rPr lang="pt-BR" sz="1200" dirty="0" smtClean="0">
                <a:solidFill>
                  <a:schemeClr val="bg1"/>
                </a:solidFill>
              </a:rPr>
              <a:t>É dando que se recebe morrendo se vai viver </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Refrão </a:t>
            </a:r>
            <a:br>
              <a:rPr lang="pt-BR" sz="1200" dirty="0" smtClean="0">
                <a:solidFill>
                  <a:schemeClr val="bg1"/>
                </a:solidFill>
              </a:rPr>
            </a:br>
            <a:r>
              <a:rPr lang="pt-BR" sz="1200" dirty="0" smtClean="0">
                <a:solidFill>
                  <a:schemeClr val="bg1"/>
                </a:solidFill>
              </a:rPr>
              <a:t>     </a:t>
            </a:r>
            <a:r>
              <a:rPr lang="pt-BR" sz="1200" smtClean="0">
                <a:solidFill>
                  <a:schemeClr val="bg1"/>
                </a:solidFill>
              </a:rPr>
              <a:t>A                        E                                              A    </a:t>
            </a:r>
            <a:r>
              <a:rPr lang="pt-BR" sz="1200" dirty="0" smtClean="0">
                <a:solidFill>
                  <a:schemeClr val="bg1"/>
                </a:solidFill>
              </a:rPr>
              <a:t/>
            </a:r>
            <a:br>
              <a:rPr lang="pt-BR" sz="1200" dirty="0" smtClean="0">
                <a:solidFill>
                  <a:schemeClr val="bg1"/>
                </a:solidFill>
              </a:rPr>
            </a:br>
            <a:r>
              <a:rPr lang="pt-BR" sz="1200" dirty="0" smtClean="0">
                <a:solidFill>
                  <a:schemeClr val="bg1"/>
                </a:solidFill>
              </a:rPr>
              <a:t>O vinho e o pão ofertamos são nossas respostas de amor </a:t>
            </a:r>
            <a:br>
              <a:rPr lang="pt-BR" sz="1200" dirty="0" smtClean="0">
                <a:solidFill>
                  <a:schemeClr val="bg1"/>
                </a:solidFill>
              </a:rPr>
            </a:br>
            <a:r>
              <a:rPr lang="pt-BR" sz="1200" dirty="0" smtClean="0">
                <a:solidFill>
                  <a:schemeClr val="bg1"/>
                </a:solidFill>
              </a:rPr>
              <a:t>     </a:t>
            </a:r>
            <a:r>
              <a:rPr lang="pt-BR" sz="1200" smtClean="0">
                <a:solidFill>
                  <a:schemeClr val="bg1"/>
                </a:solidFill>
              </a:rPr>
              <a:t>D                    A         E                  </a:t>
            </a:r>
            <a:r>
              <a:rPr lang="pt-BR" sz="1200" baseline="0" smtClean="0">
                <a:solidFill>
                  <a:schemeClr val="bg1"/>
                </a:solidFill>
              </a:rPr>
              <a:t> </a:t>
            </a:r>
            <a:r>
              <a:rPr lang="pt-BR" sz="1200" smtClean="0">
                <a:solidFill>
                  <a:schemeClr val="bg1"/>
                </a:solidFill>
              </a:rPr>
              <a:t> </a:t>
            </a:r>
            <a:r>
              <a:rPr lang="pt-BR" sz="1200" dirty="0" smtClean="0">
                <a:solidFill>
                  <a:schemeClr val="bg1"/>
                </a:solidFill>
              </a:rPr>
              <a:t>A           </a:t>
            </a:r>
            <a:br>
              <a:rPr lang="pt-BR" sz="1200" dirty="0" smtClean="0">
                <a:solidFill>
                  <a:schemeClr val="bg1"/>
                </a:solidFill>
              </a:rPr>
            </a:br>
            <a:r>
              <a:rPr lang="pt-BR" sz="1200" dirty="0" smtClean="0">
                <a:solidFill>
                  <a:schemeClr val="bg1"/>
                </a:solidFill>
              </a:rPr>
              <a:t>Pedimos humildemente aceita-nos ó Senhor</a:t>
            </a:r>
            <a:endParaRPr lang="pt-BR" dirty="0"/>
          </a:p>
        </p:txBody>
      </p:sp>
      <p:sp>
        <p:nvSpPr>
          <p:cNvPr id="4" name="Espaço Reservado para Número de Slide 3"/>
          <p:cNvSpPr>
            <a:spLocks noGrp="1"/>
          </p:cNvSpPr>
          <p:nvPr>
            <p:ph type="sldNum" sz="quarter" idx="10"/>
          </p:nvPr>
        </p:nvSpPr>
        <p:spPr/>
        <p:txBody>
          <a:bodyPr/>
          <a:lstStyle/>
          <a:p>
            <a:fld id="{0F09E478-5845-4079-8F86-4E55B1494672}" type="slidenum">
              <a:rPr lang="pt-BR" smtClean="0"/>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4FA7645-CEFE-405A-9670-BF2DA8095F1B}" type="datetimeFigureOut">
              <a:rPr lang="pt-BR" smtClean="0"/>
              <a:pPr/>
              <a:t>19/03/2016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FCF7A8-3C15-4B58-AED3-2ABE3A6DE728}" type="slidenum">
              <a:rPr lang="pt-BR" smtClean="0"/>
              <a:pPr/>
              <a:t>‹nº›</a:t>
            </a:fld>
            <a:endParaRPr lang="pt-BR"/>
          </a:p>
        </p:txBody>
      </p:sp>
    </p:spTree>
    <p:extLst>
      <p:ext uri="{BB962C8B-B14F-4D97-AF65-F5344CB8AC3E}">
        <p14:creationId xmlns="" xmlns:p14="http://schemas.microsoft.com/office/powerpoint/2010/main" val="158086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4FA7645-CEFE-405A-9670-BF2DA8095F1B}" type="datetimeFigureOut">
              <a:rPr lang="pt-BR" smtClean="0"/>
              <a:pPr/>
              <a:t>19/03/2016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FCF7A8-3C15-4B58-AED3-2ABE3A6DE728}" type="slidenum">
              <a:rPr lang="pt-BR" smtClean="0"/>
              <a:pPr/>
              <a:t>‹nº›</a:t>
            </a:fld>
            <a:endParaRPr lang="pt-BR"/>
          </a:p>
        </p:txBody>
      </p:sp>
    </p:spTree>
    <p:extLst>
      <p:ext uri="{BB962C8B-B14F-4D97-AF65-F5344CB8AC3E}">
        <p14:creationId xmlns="" xmlns:p14="http://schemas.microsoft.com/office/powerpoint/2010/main" val="392189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4FA7645-CEFE-405A-9670-BF2DA8095F1B}" type="datetimeFigureOut">
              <a:rPr lang="pt-BR" smtClean="0"/>
              <a:pPr/>
              <a:t>19/03/2016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FCF7A8-3C15-4B58-AED3-2ABE3A6DE728}" type="slidenum">
              <a:rPr lang="pt-BR" smtClean="0"/>
              <a:pPr/>
              <a:t>‹nº›</a:t>
            </a:fld>
            <a:endParaRPr lang="pt-BR"/>
          </a:p>
        </p:txBody>
      </p:sp>
    </p:spTree>
    <p:extLst>
      <p:ext uri="{BB962C8B-B14F-4D97-AF65-F5344CB8AC3E}">
        <p14:creationId xmlns="" xmlns:p14="http://schemas.microsoft.com/office/powerpoint/2010/main" val="385674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4FA7645-CEFE-405A-9670-BF2DA8095F1B}" type="datetimeFigureOut">
              <a:rPr lang="pt-BR" smtClean="0"/>
              <a:pPr/>
              <a:t>19/03/2016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FCF7A8-3C15-4B58-AED3-2ABE3A6DE728}" type="slidenum">
              <a:rPr lang="pt-BR" smtClean="0"/>
              <a:pPr/>
              <a:t>‹nº›</a:t>
            </a:fld>
            <a:endParaRPr lang="pt-BR"/>
          </a:p>
        </p:txBody>
      </p:sp>
    </p:spTree>
    <p:extLst>
      <p:ext uri="{BB962C8B-B14F-4D97-AF65-F5344CB8AC3E}">
        <p14:creationId xmlns="" xmlns:p14="http://schemas.microsoft.com/office/powerpoint/2010/main" val="3044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14FA7645-CEFE-405A-9670-BF2DA8095F1B}" type="datetimeFigureOut">
              <a:rPr lang="pt-BR" smtClean="0"/>
              <a:pPr/>
              <a:t>19/03/2016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FCF7A8-3C15-4B58-AED3-2ABE3A6DE728}" type="slidenum">
              <a:rPr lang="pt-BR" smtClean="0"/>
              <a:pPr/>
              <a:t>‹nº›</a:t>
            </a:fld>
            <a:endParaRPr lang="pt-BR"/>
          </a:p>
        </p:txBody>
      </p:sp>
    </p:spTree>
    <p:extLst>
      <p:ext uri="{BB962C8B-B14F-4D97-AF65-F5344CB8AC3E}">
        <p14:creationId xmlns="" xmlns:p14="http://schemas.microsoft.com/office/powerpoint/2010/main" val="345054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4FA7645-CEFE-405A-9670-BF2DA8095F1B}" type="datetimeFigureOut">
              <a:rPr lang="pt-BR" smtClean="0"/>
              <a:pPr/>
              <a:t>19/03/2016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8FCF7A8-3C15-4B58-AED3-2ABE3A6DE728}" type="slidenum">
              <a:rPr lang="pt-BR" smtClean="0"/>
              <a:pPr/>
              <a:t>‹nº›</a:t>
            </a:fld>
            <a:endParaRPr lang="pt-BR"/>
          </a:p>
        </p:txBody>
      </p:sp>
    </p:spTree>
    <p:extLst>
      <p:ext uri="{BB962C8B-B14F-4D97-AF65-F5344CB8AC3E}">
        <p14:creationId xmlns="" xmlns:p14="http://schemas.microsoft.com/office/powerpoint/2010/main" val="1919539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4FA7645-CEFE-405A-9670-BF2DA8095F1B}" type="datetimeFigureOut">
              <a:rPr lang="pt-BR" smtClean="0"/>
              <a:pPr/>
              <a:t>19/03/2016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8FCF7A8-3C15-4B58-AED3-2ABE3A6DE728}" type="slidenum">
              <a:rPr lang="pt-BR" smtClean="0"/>
              <a:pPr/>
              <a:t>‹nº›</a:t>
            </a:fld>
            <a:endParaRPr lang="pt-BR"/>
          </a:p>
        </p:txBody>
      </p:sp>
    </p:spTree>
    <p:extLst>
      <p:ext uri="{BB962C8B-B14F-4D97-AF65-F5344CB8AC3E}">
        <p14:creationId xmlns="" xmlns:p14="http://schemas.microsoft.com/office/powerpoint/2010/main" val="326667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14FA7645-CEFE-405A-9670-BF2DA8095F1B}" type="datetimeFigureOut">
              <a:rPr lang="pt-BR" smtClean="0"/>
              <a:pPr/>
              <a:t>19/03/2016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8FCF7A8-3C15-4B58-AED3-2ABE3A6DE728}" type="slidenum">
              <a:rPr lang="pt-BR" smtClean="0"/>
              <a:pPr/>
              <a:t>‹nº›</a:t>
            </a:fld>
            <a:endParaRPr lang="pt-BR"/>
          </a:p>
        </p:txBody>
      </p:sp>
    </p:spTree>
    <p:extLst>
      <p:ext uri="{BB962C8B-B14F-4D97-AF65-F5344CB8AC3E}">
        <p14:creationId xmlns="" xmlns:p14="http://schemas.microsoft.com/office/powerpoint/2010/main" val="349726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4FA7645-CEFE-405A-9670-BF2DA8095F1B}" type="datetimeFigureOut">
              <a:rPr lang="pt-BR" smtClean="0"/>
              <a:pPr/>
              <a:t>19/03/2016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8FCF7A8-3C15-4B58-AED3-2ABE3A6DE728}" type="slidenum">
              <a:rPr lang="pt-BR" smtClean="0"/>
              <a:pPr/>
              <a:t>‹nº›</a:t>
            </a:fld>
            <a:endParaRPr lang="pt-BR"/>
          </a:p>
        </p:txBody>
      </p:sp>
    </p:spTree>
    <p:extLst>
      <p:ext uri="{BB962C8B-B14F-4D97-AF65-F5344CB8AC3E}">
        <p14:creationId xmlns="" xmlns:p14="http://schemas.microsoft.com/office/powerpoint/2010/main" val="275797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4FA7645-CEFE-405A-9670-BF2DA8095F1B}" type="datetimeFigureOut">
              <a:rPr lang="pt-BR" smtClean="0"/>
              <a:pPr/>
              <a:t>19/03/2016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8FCF7A8-3C15-4B58-AED3-2ABE3A6DE728}" type="slidenum">
              <a:rPr lang="pt-BR" smtClean="0"/>
              <a:pPr/>
              <a:t>‹nº›</a:t>
            </a:fld>
            <a:endParaRPr lang="pt-BR"/>
          </a:p>
        </p:txBody>
      </p:sp>
    </p:spTree>
    <p:extLst>
      <p:ext uri="{BB962C8B-B14F-4D97-AF65-F5344CB8AC3E}">
        <p14:creationId xmlns="" xmlns:p14="http://schemas.microsoft.com/office/powerpoint/2010/main" val="401901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4FA7645-CEFE-405A-9670-BF2DA8095F1B}" type="datetimeFigureOut">
              <a:rPr lang="pt-BR" smtClean="0"/>
              <a:pPr/>
              <a:t>19/03/2016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8FCF7A8-3C15-4B58-AED3-2ABE3A6DE728}" type="slidenum">
              <a:rPr lang="pt-BR" smtClean="0"/>
              <a:pPr/>
              <a:t>‹nº›</a:t>
            </a:fld>
            <a:endParaRPr lang="pt-BR"/>
          </a:p>
        </p:txBody>
      </p:sp>
    </p:spTree>
    <p:extLst>
      <p:ext uri="{BB962C8B-B14F-4D97-AF65-F5344CB8AC3E}">
        <p14:creationId xmlns="" xmlns:p14="http://schemas.microsoft.com/office/powerpoint/2010/main" val="338935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A7645-CEFE-405A-9670-BF2DA8095F1B}" type="datetimeFigureOut">
              <a:rPr lang="pt-BR" smtClean="0"/>
              <a:pPr/>
              <a:t>19/03/2016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CF7A8-3C15-4B58-AED3-2ABE3A6DE728}" type="slidenum">
              <a:rPr lang="pt-BR" smtClean="0"/>
              <a:pPr/>
              <a:t>‹nº›</a:t>
            </a:fld>
            <a:endParaRPr lang="pt-BR"/>
          </a:p>
        </p:txBody>
      </p:sp>
    </p:spTree>
    <p:extLst>
      <p:ext uri="{BB962C8B-B14F-4D97-AF65-F5344CB8AC3E}">
        <p14:creationId xmlns="" xmlns:p14="http://schemas.microsoft.com/office/powerpoint/2010/main" val="1826315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6858000"/>
          </a:xfrm>
          <a:solidFill>
            <a:schemeClr val="tx1"/>
          </a:solidFill>
        </p:spPr>
        <p:txBody>
          <a:bodyPr>
            <a:noAutofit/>
          </a:bodyPr>
          <a:lstStyle/>
          <a:p>
            <a:pPr algn="l"/>
            <a:r>
              <a:rPr lang="pt-BR" sz="4000" b="1" i="1" u="sng" dirty="0" smtClean="0">
                <a:solidFill>
                  <a:srgbClr val="FFFF00"/>
                </a:solidFill>
              </a:rPr>
              <a:t>OS GRAOS QUE FORMAM ESPIGAS</a:t>
            </a:r>
            <a:r>
              <a:rPr lang="pt-BR" sz="3200" dirty="0">
                <a:solidFill>
                  <a:srgbClr val="FFFF00"/>
                </a:solidFill>
              </a:rPr>
              <a:t> </a:t>
            </a:r>
            <a:r>
              <a:rPr lang="pt-BR" sz="3200" dirty="0" smtClean="0">
                <a:solidFill>
                  <a:srgbClr val="FFFF00"/>
                </a:solidFill>
              </a:rPr>
              <a:t>                              </a:t>
            </a:r>
            <a:r>
              <a:rPr lang="pt-BR" sz="3200" smtClean="0">
                <a:solidFill>
                  <a:srgbClr val="FFFF00"/>
                </a:solidFill>
              </a:rPr>
              <a:t/>
            </a:r>
            <a:br>
              <a:rPr lang="pt-BR" sz="3200" smtClean="0">
                <a:solidFill>
                  <a:srgbClr val="FFFF00"/>
                </a:solidFill>
              </a:rPr>
            </a:br>
            <a:r>
              <a:rPr lang="pt-BR" sz="3200" smtClean="0">
                <a:solidFill>
                  <a:srgbClr val="FFFF00"/>
                </a:solidFill>
              </a:rPr>
              <a:t>Os </a:t>
            </a:r>
            <a:r>
              <a:rPr lang="pt-BR" sz="3200" dirty="0">
                <a:solidFill>
                  <a:srgbClr val="FFFF00"/>
                </a:solidFill>
              </a:rPr>
              <a:t>grãos que formam espigas se unem </a:t>
            </a:r>
            <a:r>
              <a:rPr lang="pt-BR" sz="3200" dirty="0" smtClean="0">
                <a:solidFill>
                  <a:srgbClr val="FFFF00"/>
                </a:solidFill>
              </a:rPr>
              <a:t>pra </a:t>
            </a:r>
            <a:r>
              <a:rPr lang="pt-BR" sz="3200" dirty="0">
                <a:solidFill>
                  <a:srgbClr val="FFFF00"/>
                </a:solidFill>
              </a:rPr>
              <a:t>serem pão. </a:t>
            </a:r>
            <a:br>
              <a:rPr lang="pt-BR" sz="3200" dirty="0">
                <a:solidFill>
                  <a:srgbClr val="FFFF00"/>
                </a:solidFill>
              </a:rPr>
            </a:br>
            <a:r>
              <a:rPr lang="pt-BR" sz="3200" dirty="0" smtClean="0">
                <a:solidFill>
                  <a:srgbClr val="FFFF00"/>
                </a:solidFill>
              </a:rPr>
              <a:t>Os </a:t>
            </a:r>
            <a:r>
              <a:rPr lang="pt-BR" sz="3200" dirty="0">
                <a:solidFill>
                  <a:srgbClr val="FFFF00"/>
                </a:solidFill>
              </a:rPr>
              <a:t>homens que são Igreja se unem pela oblação </a:t>
            </a:r>
            <a:br>
              <a:rPr lang="pt-BR" sz="3200" dirty="0">
                <a:solidFill>
                  <a:srgbClr val="FFFF00"/>
                </a:solidFill>
              </a:rPr>
            </a:br>
            <a:r>
              <a:rPr lang="pt-BR" sz="3200" dirty="0" smtClean="0">
                <a:solidFill>
                  <a:srgbClr val="FFFF00"/>
                </a:solidFill>
              </a:rPr>
              <a:t> </a:t>
            </a:r>
            <a:r>
              <a:rPr lang="pt-BR" sz="3200" dirty="0">
                <a:solidFill>
                  <a:srgbClr val="FFFF00"/>
                </a:solidFill>
              </a:rPr>
              <a:t/>
            </a:r>
            <a:br>
              <a:rPr lang="pt-BR" sz="3200" dirty="0">
                <a:solidFill>
                  <a:srgbClr val="FFFF00"/>
                </a:solidFill>
              </a:rPr>
            </a:br>
            <a:r>
              <a:rPr lang="pt-BR" sz="3200" dirty="0" smtClean="0">
                <a:solidFill>
                  <a:srgbClr val="FFFF00"/>
                </a:solidFill>
              </a:rPr>
              <a:t>DIANTE DO ALTAR SENHOR ENTENDO MINHA VOCAÇÃO  DEVO SACRIFICAR A VIDA POR MEUS IRMÃOS </a:t>
            </a:r>
            <a:br>
              <a:rPr lang="pt-BR" sz="3200" dirty="0" smtClean="0">
                <a:solidFill>
                  <a:srgbClr val="FFFF00"/>
                </a:solidFill>
              </a:rPr>
            </a:br>
            <a:r>
              <a:rPr lang="pt-BR" sz="3200" dirty="0">
                <a:solidFill>
                  <a:srgbClr val="FFFF00"/>
                </a:solidFill>
              </a:rPr>
              <a:t/>
            </a:r>
            <a:br>
              <a:rPr lang="pt-BR" sz="3200" dirty="0">
                <a:solidFill>
                  <a:srgbClr val="FFFF00"/>
                </a:solidFill>
              </a:rPr>
            </a:br>
            <a:r>
              <a:rPr lang="pt-BR" sz="3200" dirty="0" smtClean="0">
                <a:solidFill>
                  <a:srgbClr val="FFFF00"/>
                </a:solidFill>
              </a:rPr>
              <a:t>O </a:t>
            </a:r>
            <a:r>
              <a:rPr lang="pt-BR" sz="3200" dirty="0">
                <a:solidFill>
                  <a:srgbClr val="FFFF00"/>
                </a:solidFill>
              </a:rPr>
              <a:t>grão caído na terra só vive se vai morrer. </a:t>
            </a:r>
            <a:br>
              <a:rPr lang="pt-BR" sz="3200" dirty="0">
                <a:solidFill>
                  <a:srgbClr val="FFFF00"/>
                </a:solidFill>
              </a:rPr>
            </a:br>
            <a:r>
              <a:rPr lang="pt-BR" sz="3200" dirty="0" smtClean="0">
                <a:solidFill>
                  <a:srgbClr val="FFFF00"/>
                </a:solidFill>
              </a:rPr>
              <a:t>É </a:t>
            </a:r>
            <a:r>
              <a:rPr lang="pt-BR" sz="3200" dirty="0">
                <a:solidFill>
                  <a:srgbClr val="FFFF00"/>
                </a:solidFill>
              </a:rPr>
              <a:t>dando que se recebe morrendo se vai viver </a:t>
            </a:r>
            <a:br>
              <a:rPr lang="pt-BR" sz="3200" dirty="0">
                <a:solidFill>
                  <a:srgbClr val="FFFF00"/>
                </a:solidFill>
              </a:rPr>
            </a:br>
            <a:r>
              <a:rPr lang="pt-BR" sz="3200" dirty="0">
                <a:solidFill>
                  <a:srgbClr val="FFFF00"/>
                </a:solidFill>
              </a:rPr>
              <a:t/>
            </a:r>
            <a:br>
              <a:rPr lang="pt-BR" sz="3200" dirty="0">
                <a:solidFill>
                  <a:srgbClr val="FFFF00"/>
                </a:solidFill>
              </a:rPr>
            </a:br>
            <a:r>
              <a:rPr lang="pt-BR" sz="3200" dirty="0" smtClean="0">
                <a:solidFill>
                  <a:srgbClr val="FFFF00"/>
                </a:solidFill>
              </a:rPr>
              <a:t>O </a:t>
            </a:r>
            <a:r>
              <a:rPr lang="pt-BR" sz="3200" dirty="0">
                <a:solidFill>
                  <a:srgbClr val="FFFF00"/>
                </a:solidFill>
              </a:rPr>
              <a:t>vinho e o pão ofertamos são nossas respostas de amor </a:t>
            </a:r>
            <a:r>
              <a:rPr lang="pt-BR" sz="3200" dirty="0" smtClean="0">
                <a:solidFill>
                  <a:srgbClr val="FFFF00"/>
                </a:solidFill>
              </a:rPr>
              <a:t> Pedimos </a:t>
            </a:r>
            <a:r>
              <a:rPr lang="pt-BR" sz="3200" dirty="0">
                <a:solidFill>
                  <a:srgbClr val="FFFF00"/>
                </a:solidFill>
              </a:rPr>
              <a:t>humildemente aceita-nos ó </a:t>
            </a:r>
            <a:r>
              <a:rPr lang="pt-BR" sz="3200" dirty="0" smtClean="0">
                <a:solidFill>
                  <a:srgbClr val="FFFF00"/>
                </a:solidFill>
              </a:rPr>
              <a:t>Senhor</a:t>
            </a:r>
            <a:endParaRPr lang="pt-BR" sz="3200" dirty="0">
              <a:solidFill>
                <a:srgbClr val="FFFF00"/>
              </a:solidFill>
            </a:endParaRPr>
          </a:p>
        </p:txBody>
      </p:sp>
    </p:spTree>
    <p:extLst>
      <p:ext uri="{BB962C8B-B14F-4D97-AF65-F5344CB8AC3E}">
        <p14:creationId xmlns="" xmlns:p14="http://schemas.microsoft.com/office/powerpoint/2010/main" val="3545681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10</Words>
  <Application>Microsoft Office PowerPoint</Application>
  <PresentationFormat>Apresentação na tela (4:3)</PresentationFormat>
  <Paragraphs>3</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OS GRAOS QUE FORMAM ESPIGAS                                Os grãos que formam espigas se unem pra serem pão.  Os homens que são Igreja se unem pela oblação    DIANTE DO ALTAR SENHOR ENTENDO MINHA VOCAÇÃO  DEVO SACRIFICAR A VIDA POR MEUS IRMÃOS   O grão caído na terra só vive se vai morrer.  É dando que se recebe morrendo se vai viver   O vinho e o pão ofertamos são nossas respostas de amor  Pedimos humildemente aceita-nos ó Senhor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GRAOS QUE FORMAM ESPIGAS                               OFERTORIO          A                                 E                                            A     Os grãos que formam espigas se unem pra serem pão.         D                               E                                      A            Os homens que são Igreja se unem pela oblação        A                             D        E                              A Diante do altar Senhor entendo minha vocação       REFRAO     D           D    A      D                E           A         devo sacrificar a vida por meus irmãos           A                    E                                       A     O grão caído na terra só vive se vai morrer.       D                          A              E                        A            É dando que se recebe morrendo se vai viver   Refrão       A                               E                                                          A     O vinho e o pão ofertamos são nossas respostas de amor       D                          A            E                        A            Pedimos humildemente aceita-nos ó Senhor</dc:title>
  <dc:creator>Usuário do Windows</dc:creator>
  <cp:lastModifiedBy>MARCELO</cp:lastModifiedBy>
  <cp:revision>4</cp:revision>
  <dcterms:created xsi:type="dcterms:W3CDTF">2015-03-15T00:50:40Z</dcterms:created>
  <dcterms:modified xsi:type="dcterms:W3CDTF">2016-03-19T22:40:47Z</dcterms:modified>
</cp:coreProperties>
</file>