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        G    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OUVE NA TERRA UM GRITO, DO POVO UM GRANDE CLAMOR.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G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A                                 G                     F#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SENHOR, ABRE OS CÉUS QUE AS NUVENS CHOVAM O SALVADOR</a:t>
            </a:r>
          </a:p>
          <a:p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G            D             Em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É um só canto de amor e esperança que terra mãe, germinando contém a ti,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G           Em    F#   </a:t>
            </a:r>
            <a:r>
              <a:rPr lang="pt-BR" sz="1200" baseline="0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Senhor, nós clamamos vem, senhor Jesus, vem.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800" dirty="0" smtClean="0">
                <a:solidFill>
                  <a:srgbClr val="FFFF00"/>
                </a:solidFill>
              </a:rPr>
              <a:t>OUVE NA TERRA UM GRITO, DO POVO UM GRANDE CLAMOR. </a:t>
            </a:r>
            <a:r>
              <a:rPr lang="pt-BR" sz="4800" dirty="0" smtClean="0">
                <a:solidFill>
                  <a:srgbClr val="FFFF00"/>
                </a:solidFill>
              </a:rPr>
              <a:t>SENHOR, ABRE OS CÉUS QUE AS NUVENS CHOVAM O SALVADOR</a:t>
            </a:r>
          </a:p>
          <a:p>
            <a:r>
              <a:rPr lang="pt-BR" sz="4800" dirty="0" smtClean="0">
                <a:solidFill>
                  <a:srgbClr val="FFFF00"/>
                </a:solidFill>
              </a:rPr>
              <a:t>É um só canto de amor e esperança que terra mãe, germinando contém a ti, Senhor, nós clamamos vem, senhor Jesus, vem.</a:t>
            </a:r>
            <a:endParaRPr lang="pt-BR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2016-06-04T17:36:16Z</dcterms:created>
  <dcterms:modified xsi:type="dcterms:W3CDTF">2018-12-15T19:16:46Z</dcterms:modified>
</cp:coreProperties>
</file>