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85" autoAdjust="0"/>
  </p:normalViewPr>
  <p:slideViewPr>
    <p:cSldViewPr>
      <p:cViewPr varScale="1">
        <p:scale>
          <a:sx n="63" d="100"/>
          <a:sy n="63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8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F17EC-CE2A-4ED8-82BC-828D2BA569A5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F135-1CA7-4823-8806-CEEE3A2653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31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baseline="0" dirty="0" smtClean="0">
                <a:solidFill>
                  <a:srgbClr val="FFFF00"/>
                </a:solidFill>
              </a:rPr>
              <a:t> C</a:t>
            </a:r>
            <a:r>
              <a:rPr lang="pt-BR" sz="1200" dirty="0" smtClean="0">
                <a:solidFill>
                  <a:srgbClr val="FFFF00"/>
                </a:solidFill>
              </a:rPr>
              <a:t>                 G           Am7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Pão e vinho te apresentamos nesse altar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smtClean="0">
                <a:solidFill>
                  <a:srgbClr val="FFFF00"/>
                </a:solidFill>
              </a:rPr>
              <a:t>        Em               F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Como sinal que tu recolhes nossa oferta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Tudo o que somos deixamos aqui (2x)</a:t>
            </a:r>
          </a:p>
          <a:p>
            <a:pPr algn="just"/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smtClean="0">
                <a:solidFill>
                  <a:srgbClr val="FFFF00"/>
                </a:solidFill>
              </a:rPr>
              <a:t>         F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É um milagre que se dá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F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 pão e o vinho em corpo e sangue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Vão se transformar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F</a:t>
            </a:r>
            <a:r>
              <a:rPr lang="pt-BR" sz="1200" dirty="0" smtClean="0">
                <a:solidFill>
                  <a:srgbClr val="FFFF00"/>
                </a:solidFill>
              </a:rPr>
              <a:t> 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Não ha limites para o amor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smtClean="0">
                <a:solidFill>
                  <a:srgbClr val="FFFF00"/>
                </a:solidFill>
              </a:rPr>
              <a:t>   F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Vem transformar também minha vida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smtClean="0">
                <a:solidFill>
                  <a:srgbClr val="FFFF00"/>
                </a:solidFill>
              </a:rPr>
              <a:t>     G                   </a:t>
            </a:r>
            <a:r>
              <a:rPr lang="pt-BR" sz="1200" baseline="0" smtClean="0">
                <a:solidFill>
                  <a:srgbClr val="FFFF00"/>
                </a:solidFill>
              </a:rPr>
              <a:t>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Oh senhor, é teu esse milagre de amor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F135-1CA7-4823-8806-CEEE3A2653C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67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209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32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272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90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3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533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74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05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47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02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6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D272-450C-4491-B18E-C326D50CEF23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023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Pão </a:t>
            </a:r>
            <a:r>
              <a:rPr lang="pt-BR" sz="4000" dirty="0">
                <a:solidFill>
                  <a:srgbClr val="FFFF00"/>
                </a:solidFill>
              </a:rPr>
              <a:t>e vinho te apresentamos nesse altar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Como </a:t>
            </a:r>
            <a:r>
              <a:rPr lang="pt-BR" sz="4000" dirty="0">
                <a:solidFill>
                  <a:srgbClr val="FFFF00"/>
                </a:solidFill>
              </a:rPr>
              <a:t>sinal que tu recolhes nossa oferta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Tudo </a:t>
            </a:r>
            <a:r>
              <a:rPr lang="pt-BR" sz="4000" dirty="0">
                <a:solidFill>
                  <a:srgbClr val="FFFF00"/>
                </a:solidFill>
              </a:rPr>
              <a:t>o que somos deixamos aqui (2x)</a:t>
            </a:r>
          </a:p>
          <a:p>
            <a:pPr algn="just"/>
            <a:endParaRPr lang="pt-BR" sz="4000" dirty="0">
              <a:solidFill>
                <a:srgbClr val="FFFF00"/>
              </a:solidFill>
            </a:endParaRP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É </a:t>
            </a:r>
            <a:r>
              <a:rPr lang="pt-BR" sz="4000" dirty="0">
                <a:solidFill>
                  <a:srgbClr val="FFFF00"/>
                </a:solidFill>
              </a:rPr>
              <a:t>um milagre que se dá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>
                <a:solidFill>
                  <a:srgbClr val="FFFF00"/>
                </a:solidFill>
              </a:rPr>
              <a:t>pão e o vinho em corpo e sangue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Vão </a:t>
            </a:r>
            <a:r>
              <a:rPr lang="pt-BR" sz="4000" dirty="0">
                <a:solidFill>
                  <a:srgbClr val="FFFF00"/>
                </a:solidFill>
              </a:rPr>
              <a:t>se transformar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Não </a:t>
            </a:r>
            <a:r>
              <a:rPr lang="pt-BR" sz="4000" dirty="0">
                <a:solidFill>
                  <a:srgbClr val="FFFF00"/>
                </a:solidFill>
              </a:rPr>
              <a:t>ha limites para o amor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Vem </a:t>
            </a:r>
            <a:r>
              <a:rPr lang="pt-BR" sz="4000" dirty="0">
                <a:solidFill>
                  <a:srgbClr val="FFFF00"/>
                </a:solidFill>
              </a:rPr>
              <a:t>transformar também minha vida</a:t>
            </a:r>
          </a:p>
          <a:p>
            <a:pPr algn="just"/>
            <a:r>
              <a:rPr lang="pt-BR" sz="4000" smtClean="0">
                <a:solidFill>
                  <a:srgbClr val="FFFF00"/>
                </a:solidFill>
              </a:rPr>
              <a:t>Oh </a:t>
            </a:r>
            <a:r>
              <a:rPr lang="pt-BR" sz="4000" dirty="0">
                <a:solidFill>
                  <a:srgbClr val="FFFF00"/>
                </a:solidFill>
              </a:rPr>
              <a:t>senhor, é teu esse milagre de amor</a:t>
            </a:r>
          </a:p>
        </p:txBody>
      </p:sp>
    </p:spTree>
    <p:extLst>
      <p:ext uri="{BB962C8B-B14F-4D97-AF65-F5344CB8AC3E}">
        <p14:creationId xmlns:p14="http://schemas.microsoft.com/office/powerpoint/2010/main" xmlns="" val="27108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</Words>
  <Application>Microsoft Office PowerPoint</Application>
  <PresentationFormat>Apresentação na tela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MARCELO</cp:lastModifiedBy>
  <cp:revision>5</cp:revision>
  <dcterms:created xsi:type="dcterms:W3CDTF">2018-02-23T17:04:02Z</dcterms:created>
  <dcterms:modified xsi:type="dcterms:W3CDTF">2018-03-29T21:35:01Z</dcterms:modified>
</cp:coreProperties>
</file>