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210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13/08/2016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A</a:t>
            </a:r>
            <a:r>
              <a:rPr lang="pt-BR" sz="1200" baseline="0" dirty="0" smtClean="0">
                <a:solidFill>
                  <a:srgbClr val="FFFF00"/>
                </a:solidFill>
              </a:rPr>
              <a:t>    E            F#m             D       E      A             E        F#m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pai nosso que estais no céu santificado seja o teu nome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D           C#m    D           A    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dirty="0" smtClean="0">
                <a:solidFill>
                  <a:srgbClr val="FFFF00"/>
                </a:solidFill>
              </a:rPr>
              <a:t>            E</a:t>
            </a:r>
            <a:r>
              <a:rPr lang="pt-BR" sz="1200" baseline="0" dirty="0" smtClean="0">
                <a:solidFill>
                  <a:srgbClr val="FFFF00"/>
                </a:solidFill>
              </a:rPr>
              <a:t>      E7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e venha nos o teu reino     e   seja feita a vossa vontade 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  A     F#m         D    E     A                        D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PAAAAAI   MEU  PAI DO CÉU (MEU PAI DO CÉU)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   E         F#m         E          D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EU QUASE ME ESQUECI    (ME ESQUECI) </a:t>
            </a:r>
          </a:p>
          <a:p>
            <a:r>
              <a:rPr lang="pt-BR" sz="1050" dirty="0" smtClean="0">
                <a:solidFill>
                  <a:srgbClr val="FFFF00"/>
                </a:solidFill>
              </a:rPr>
              <a:t>                  E                   F#m       E          D</a:t>
            </a:r>
          </a:p>
          <a:p>
            <a:r>
              <a:rPr lang="pt-BR" sz="1050" dirty="0" smtClean="0">
                <a:solidFill>
                  <a:srgbClr val="FFFF00"/>
                </a:solidFill>
              </a:rPr>
              <a:t>QUE TEU AMOR VELA POR MIM (VELA POR MIM)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E           A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E SEJA FEITA ASSIM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A       E      F#m       D              E        A     </a:t>
            </a:r>
            <a:r>
              <a:rPr lang="pt-BR" sz="1200" baseline="0" dirty="0" smtClean="0">
                <a:solidFill>
                  <a:srgbClr val="FFFF00"/>
                </a:solidFill>
              </a:rPr>
              <a:t> </a:t>
            </a:r>
            <a:r>
              <a:rPr lang="pt-BR" sz="1200" dirty="0" smtClean="0">
                <a:solidFill>
                  <a:srgbClr val="FFFF00"/>
                </a:solidFill>
              </a:rPr>
              <a:t>E  F#m        D 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O alimento deste dia    dá-nos agora e sempre      e perdoai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C#m</a:t>
            </a:r>
            <a:r>
              <a:rPr lang="pt-BR" sz="1200" baseline="0" dirty="0" smtClean="0">
                <a:solidFill>
                  <a:srgbClr val="FFFF00"/>
                </a:solidFill>
              </a:rPr>
              <a:t>   D                  A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Bm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E       E7              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as nossas ofensas   de modo maior   com que perdoamos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D           C#m      D                A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E não os deixeis     cair em tentação </a:t>
            </a:r>
          </a:p>
          <a:p>
            <a:r>
              <a:rPr lang="pt-BR" sz="1200" smtClean="0">
                <a:solidFill>
                  <a:srgbClr val="FFFF00"/>
                </a:solidFill>
              </a:rPr>
              <a:t>   D     C#m    D           A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mas livrai-nos de todo mal</a:t>
            </a:r>
            <a:r>
              <a:rPr lang="pt-BR" sz="1400" dirty="0" smtClean="0">
                <a:solidFill>
                  <a:srgbClr val="FFFF00"/>
                </a:solidFill>
              </a:rPr>
              <a:t>  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13/08/2016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13/08/2016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286676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3600" dirty="0" smtClean="0">
                <a:solidFill>
                  <a:srgbClr val="FFFF00"/>
                </a:solidFill>
              </a:rPr>
              <a:t>   </a:t>
            </a:r>
            <a:r>
              <a:rPr lang="pt-BR" sz="3600" dirty="0" smtClean="0">
                <a:solidFill>
                  <a:srgbClr val="FFFF00"/>
                </a:solidFill>
              </a:rPr>
              <a:t>pai nosso que estais no céu santificado seja o teu nome e venha nos o teu reino e seja feita a vossa vontade </a:t>
            </a:r>
            <a:r>
              <a:rPr lang="pt-BR" sz="1800" dirty="0" smtClean="0">
                <a:solidFill>
                  <a:srgbClr val="FFFF00"/>
                </a:solidFill>
              </a:rPr>
              <a:t>(REFRÃO)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PAAAAAI MEU PAI DO CÉU (MEU PAI DO CÉU)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EU QUASE ME ESQUECI (ME ESQUECI) </a:t>
            </a:r>
          </a:p>
          <a:p>
            <a:r>
              <a:rPr lang="pt-BR" sz="2800" dirty="0" smtClean="0">
                <a:solidFill>
                  <a:srgbClr val="FFFF00"/>
                </a:solidFill>
              </a:rPr>
              <a:t>QUE TEU AMOR VELA POR MIM (VELA POR MIM)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E SEJA FEITA ASSIM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 O alimento deste dia dá-nos agora e sempre e perdoai as nossas ofensas de modo maior com que perdoamos </a:t>
            </a:r>
            <a:r>
              <a:rPr lang="pt-BR" sz="1800" dirty="0" smtClean="0">
                <a:solidFill>
                  <a:srgbClr val="FFFF00"/>
                </a:solidFill>
              </a:rPr>
              <a:t>(</a:t>
            </a:r>
            <a:r>
              <a:rPr lang="pt-BR" sz="1800" dirty="0" smtClean="0">
                <a:solidFill>
                  <a:srgbClr val="FFFF00"/>
                </a:solidFill>
              </a:rPr>
              <a:t>R</a:t>
            </a:r>
            <a:r>
              <a:rPr lang="pt-BR" sz="1800" dirty="0" smtClean="0">
                <a:solidFill>
                  <a:srgbClr val="FFFF00"/>
                </a:solidFill>
              </a:rPr>
              <a:t>EFRÃO)</a:t>
            </a:r>
            <a:endParaRPr lang="pt-BR" sz="3600" dirty="0" smtClean="0">
              <a:solidFill>
                <a:srgbClr val="FFFF00"/>
              </a:solidFill>
            </a:endParaRPr>
          </a:p>
          <a:p>
            <a:r>
              <a:rPr lang="pt-BR" sz="3600" dirty="0" smtClean="0">
                <a:solidFill>
                  <a:srgbClr val="FFFF00"/>
                </a:solidFill>
              </a:rPr>
              <a:t>E não os deixeis cair em tentação </a:t>
            </a:r>
          </a:p>
          <a:p>
            <a:r>
              <a:rPr lang="pt-BR" sz="3600" dirty="0" smtClean="0">
                <a:solidFill>
                  <a:srgbClr val="FFFF00"/>
                </a:solidFill>
              </a:rPr>
              <a:t>mas livrai-nos de todo mal</a:t>
            </a:r>
            <a:r>
              <a:rPr lang="pt-BR" sz="4000" dirty="0" smtClean="0">
                <a:solidFill>
                  <a:srgbClr val="FFFF00"/>
                </a:solidFill>
              </a:rPr>
              <a:t>   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250</Words>
  <Application>Microsoft Office PowerPoint</Application>
  <PresentationFormat>Apresentação na tela (4:3)</PresentationFormat>
  <Paragraphs>29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12</cp:revision>
  <dcterms:created xsi:type="dcterms:W3CDTF">2016-06-04T17:36:16Z</dcterms:created>
  <dcterms:modified xsi:type="dcterms:W3CDTF">2016-08-14T02:21:07Z</dcterms:modified>
</cp:coreProperties>
</file>