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5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3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AB58BC-45FC-4B2E-B2AE-5EA6F5B6E80D}" type="datetimeFigureOut">
              <a:rPr lang="pt-BR" smtClean="0"/>
              <a:pPr/>
              <a:t>28/01/2018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36E950-2965-4895-9EDE-633D8B99D59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1200" dirty="0" smtClean="0">
                <a:solidFill>
                  <a:srgbClr val="FFFF00"/>
                </a:solidFill>
              </a:rPr>
              <a:t>         </a:t>
            </a:r>
            <a:r>
              <a:rPr lang="pt-BR" sz="1200" smtClean="0">
                <a:solidFill>
                  <a:srgbClr val="FFFF00"/>
                </a:solidFill>
              </a:rPr>
              <a:t>G              D                      G                       </a:t>
            </a:r>
            <a:r>
              <a:rPr lang="pt-BR" sz="1200" dirty="0" smtClean="0">
                <a:solidFill>
                  <a:srgbClr val="FFFF00"/>
                </a:solidFill>
              </a:rPr>
              <a:t>C                           G</a:t>
            </a:r>
          </a:p>
          <a:p>
            <a:r>
              <a:rPr lang="pt-BR" sz="1200" dirty="0" smtClean="0">
                <a:solidFill>
                  <a:srgbClr val="FFFF00"/>
                </a:solidFill>
              </a:rPr>
              <a:t>Parabéns para você nesta data querida muitas felicidade muitos anos de vida</a:t>
            </a:r>
          </a:p>
          <a:p>
            <a:r>
              <a:rPr lang="pt-BR" sz="1200" dirty="0" smtClean="0">
                <a:solidFill>
                  <a:srgbClr val="FFFF00"/>
                </a:solidFill>
              </a:rPr>
              <a:t>         G               D                      G                C</a:t>
            </a:r>
            <a:r>
              <a:rPr lang="pt-BR" sz="1200" baseline="0" dirty="0" smtClean="0">
                <a:solidFill>
                  <a:srgbClr val="FFFF00"/>
                </a:solidFill>
              </a:rPr>
              <a:t>              D                        G</a:t>
            </a:r>
            <a:endParaRPr lang="pt-BR" sz="1200" dirty="0" smtClean="0">
              <a:solidFill>
                <a:srgbClr val="FFFF00"/>
              </a:solidFill>
            </a:endParaRPr>
          </a:p>
          <a:p>
            <a:r>
              <a:rPr lang="pt-BR" sz="1200" dirty="0" smtClean="0">
                <a:solidFill>
                  <a:srgbClr val="FFFF00"/>
                </a:solidFill>
              </a:rPr>
              <a:t>Parabéns para você nesta data querida com as benção de Deus e amor de Maria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6E950-2965-4895-9EDE-633D8B99D59F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28/01/2018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28/01/2018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28/01/2018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28/01/2018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28/01/2018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28/01/2018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28/01/2018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28/01/2018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28/01/2018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28/01/2018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28/01/2018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3C6F9-4B20-4BBB-AECD-16B8B89E7A2E}" type="datetimeFigureOut">
              <a:rPr lang="pt-BR" smtClean="0"/>
              <a:pPr/>
              <a:t>28/01/2018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-214338"/>
            <a:ext cx="9144000" cy="7072338"/>
          </a:xfrm>
          <a:solidFill>
            <a:schemeClr val="tx1"/>
          </a:solidFill>
        </p:spPr>
        <p:txBody>
          <a:bodyPr>
            <a:noAutofit/>
          </a:bodyPr>
          <a:lstStyle/>
          <a:p>
            <a:r>
              <a:rPr lang="pt-BR" sz="4800" dirty="0" smtClean="0">
                <a:solidFill>
                  <a:srgbClr val="FFFF00"/>
                </a:solidFill>
              </a:rPr>
              <a:t>Parabéns para você nesta data querida muitas felicidade muitos anos de vida</a:t>
            </a:r>
          </a:p>
          <a:p>
            <a:r>
              <a:rPr lang="pt-BR" sz="4800" dirty="0" smtClean="0">
                <a:solidFill>
                  <a:srgbClr val="FFFF00"/>
                </a:solidFill>
              </a:rPr>
              <a:t>Parabéns para você nesta data querida com as benção de Deus e amor de </a:t>
            </a:r>
            <a:r>
              <a:rPr lang="pt-BR" sz="4800" dirty="0" smtClean="0">
                <a:solidFill>
                  <a:srgbClr val="FFFF00"/>
                </a:solidFill>
              </a:rPr>
              <a:t>M</a:t>
            </a:r>
            <a:r>
              <a:rPr lang="pt-BR" sz="4800" dirty="0" smtClean="0">
                <a:solidFill>
                  <a:srgbClr val="FFFF00"/>
                </a:solidFill>
              </a:rPr>
              <a:t>aria</a:t>
            </a:r>
            <a:endParaRPr lang="pt-BR" sz="48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68</Words>
  <Application>Microsoft Office PowerPoint</Application>
  <PresentationFormat>Apresentação na tela (4:3)</PresentationFormat>
  <Paragraphs>7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MARCELO</dc:creator>
  <cp:lastModifiedBy>MARCELO</cp:lastModifiedBy>
  <cp:revision>17</cp:revision>
  <dcterms:created xsi:type="dcterms:W3CDTF">2016-06-04T17:36:16Z</dcterms:created>
  <dcterms:modified xsi:type="dcterms:W3CDTF">2018-01-28T21:05:59Z</dcterms:modified>
</cp:coreProperties>
</file>