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9866-9F96-4E86-AA38-06F6B11DC95C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C0DB-C2A8-4EA4-BA6D-2ED8F263F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40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9866-9F96-4E86-AA38-06F6B11DC95C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C0DB-C2A8-4EA4-BA6D-2ED8F263F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63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9866-9F96-4E86-AA38-06F6B11DC95C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C0DB-C2A8-4EA4-BA6D-2ED8F263F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55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9866-9F96-4E86-AA38-06F6B11DC95C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C0DB-C2A8-4EA4-BA6D-2ED8F263F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74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9866-9F96-4E86-AA38-06F6B11DC95C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C0DB-C2A8-4EA4-BA6D-2ED8F263F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37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9866-9F96-4E86-AA38-06F6B11DC95C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C0DB-C2A8-4EA4-BA6D-2ED8F263F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08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9866-9F96-4E86-AA38-06F6B11DC95C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C0DB-C2A8-4EA4-BA6D-2ED8F263F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96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9866-9F96-4E86-AA38-06F6B11DC95C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C0DB-C2A8-4EA4-BA6D-2ED8F263F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12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9866-9F96-4E86-AA38-06F6B11DC95C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C0DB-C2A8-4EA4-BA6D-2ED8F263F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97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9866-9F96-4E86-AA38-06F6B11DC95C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C0DB-C2A8-4EA4-BA6D-2ED8F263F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71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9866-9F96-4E86-AA38-06F6B11DC95C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C0DB-C2A8-4EA4-BA6D-2ED8F263F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87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09866-9F96-4E86-AA38-06F6B11DC95C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2C0DB-C2A8-4EA4-BA6D-2ED8F263F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10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459416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pt-BR" sz="2000" dirty="0" smtClean="0">
                <a:solidFill>
                  <a:schemeClr val="bg1"/>
                </a:solidFill>
              </a:rPr>
              <a:t>     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-218152"/>
            <a:ext cx="9036496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>
              <a:solidFill>
                <a:prstClr val="white"/>
              </a:solidFill>
            </a:endParaRPr>
          </a:p>
          <a:p>
            <a:endParaRPr lang="pt-BR" dirty="0">
              <a:solidFill>
                <a:prstClr val="white"/>
              </a:solidFill>
            </a:endParaRPr>
          </a:p>
          <a:p>
            <a:endParaRPr lang="pt-BR" dirty="0">
              <a:solidFill>
                <a:prstClr val="white"/>
              </a:solidFill>
            </a:endParaRPr>
          </a:p>
          <a:p>
            <a:endParaRPr lang="pt-BR" dirty="0">
              <a:solidFill>
                <a:prstClr val="white"/>
              </a:solidFill>
            </a:endParaRPr>
          </a:p>
          <a:p>
            <a:r>
              <a:rPr lang="pt-BR" sz="3600" dirty="0">
                <a:solidFill>
                  <a:prstClr val="white"/>
                </a:solidFill>
              </a:rPr>
              <a:t>Passeio </a:t>
            </a:r>
            <a:r>
              <a:rPr lang="pt-BR" sz="3600" dirty="0">
                <a:solidFill>
                  <a:prstClr val="white"/>
                </a:solidFill>
              </a:rPr>
              <a:t>Do </a:t>
            </a:r>
            <a:r>
              <a:rPr lang="pt-BR" sz="3600" dirty="0">
                <a:solidFill>
                  <a:prstClr val="white"/>
                </a:solidFill>
              </a:rPr>
              <a:t>Caranguejo</a:t>
            </a:r>
            <a:r>
              <a:rPr lang="pt-BR" dirty="0">
                <a:solidFill>
                  <a:prstClr val="white"/>
                </a:solidFill>
              </a:rPr>
              <a:t> </a:t>
            </a:r>
          </a:p>
          <a:p>
            <a:r>
              <a:rPr lang="pt-BR" dirty="0">
                <a:solidFill>
                  <a:prstClr val="white"/>
                </a:solidFill>
              </a:rPr>
              <a:t>Católicas </a:t>
            </a:r>
            <a:r>
              <a:rPr lang="pt-BR" dirty="0">
                <a:solidFill>
                  <a:prstClr val="white"/>
                </a:solidFill>
              </a:rPr>
              <a:t>Tom: D</a:t>
            </a:r>
          </a:p>
          <a:p>
            <a:r>
              <a:rPr lang="pt-BR" dirty="0">
                <a:solidFill>
                  <a:prstClr val="white"/>
                </a:solidFill>
              </a:rPr>
              <a:t>    D                    A      </a:t>
            </a:r>
            <a:r>
              <a:rPr lang="pt-BR" dirty="0" err="1">
                <a:solidFill>
                  <a:prstClr val="white"/>
                </a:solidFill>
              </a:rPr>
              <a:t>Bm</a:t>
            </a:r>
            <a:r>
              <a:rPr lang="pt-BR" dirty="0">
                <a:solidFill>
                  <a:prstClr val="white"/>
                </a:solidFill>
              </a:rPr>
              <a:t>     </a:t>
            </a:r>
            <a:r>
              <a:rPr lang="pt-BR" dirty="0">
                <a:solidFill>
                  <a:prstClr val="white"/>
                </a:solidFill>
              </a:rPr>
              <a:t>G                     D  </a:t>
            </a:r>
            <a:r>
              <a:rPr lang="pt-BR" dirty="0">
                <a:solidFill>
                  <a:prstClr val="white"/>
                </a:solidFill>
              </a:rPr>
              <a:t>A  </a:t>
            </a:r>
            <a:r>
              <a:rPr lang="pt-BR" dirty="0" err="1">
                <a:solidFill>
                  <a:prstClr val="white"/>
                </a:solidFill>
              </a:rPr>
              <a:t>Bm</a:t>
            </a:r>
            <a:r>
              <a:rPr lang="pt-BR" dirty="0">
                <a:solidFill>
                  <a:prstClr val="white"/>
                </a:solidFill>
              </a:rPr>
              <a:t> G</a:t>
            </a:r>
          </a:p>
          <a:p>
            <a:r>
              <a:rPr lang="pt-BR" dirty="0">
                <a:solidFill>
                  <a:prstClr val="white"/>
                </a:solidFill>
              </a:rPr>
              <a:t>Quando a solidão aperta Faz tremer o pé...</a:t>
            </a:r>
          </a:p>
          <a:p>
            <a:r>
              <a:rPr lang="pt-BR" dirty="0">
                <a:solidFill>
                  <a:prstClr val="white"/>
                </a:solidFill>
              </a:rPr>
              <a:t> D       A                   </a:t>
            </a:r>
            <a:r>
              <a:rPr lang="pt-BR" dirty="0" err="1">
                <a:solidFill>
                  <a:prstClr val="white"/>
                </a:solidFill>
              </a:rPr>
              <a:t>Bm</a:t>
            </a:r>
            <a:r>
              <a:rPr lang="pt-BR" dirty="0">
                <a:solidFill>
                  <a:prstClr val="white"/>
                </a:solidFill>
              </a:rPr>
              <a:t>         G                    </a:t>
            </a:r>
            <a:r>
              <a:rPr lang="pt-BR" dirty="0">
                <a:solidFill>
                  <a:prstClr val="white"/>
                </a:solidFill>
              </a:rPr>
              <a:t>D  A   </a:t>
            </a:r>
            <a:r>
              <a:rPr lang="pt-BR" dirty="0" err="1">
                <a:solidFill>
                  <a:prstClr val="white"/>
                </a:solidFill>
              </a:rPr>
              <a:t>Bm</a:t>
            </a:r>
            <a:r>
              <a:rPr lang="pt-BR" dirty="0">
                <a:solidFill>
                  <a:prstClr val="white"/>
                </a:solidFill>
              </a:rPr>
              <a:t> G</a:t>
            </a:r>
          </a:p>
          <a:p>
            <a:r>
              <a:rPr lang="pt-BR" dirty="0">
                <a:solidFill>
                  <a:prstClr val="white"/>
                </a:solidFill>
              </a:rPr>
              <a:t>Passeio de caranguejo Depende da maré...</a:t>
            </a:r>
          </a:p>
          <a:p>
            <a:endParaRPr lang="pt-BR" dirty="0">
              <a:solidFill>
                <a:prstClr val="white"/>
              </a:solidFill>
            </a:endParaRPr>
          </a:p>
          <a:p>
            <a:r>
              <a:rPr lang="pt-BR" dirty="0">
                <a:solidFill>
                  <a:prstClr val="white"/>
                </a:solidFill>
              </a:rPr>
              <a:t>  G              </a:t>
            </a:r>
            <a:r>
              <a:rPr lang="pt-BR" dirty="0">
                <a:solidFill>
                  <a:prstClr val="white"/>
                </a:solidFill>
              </a:rPr>
              <a:t>A       </a:t>
            </a:r>
            <a:r>
              <a:rPr lang="pt-BR" dirty="0">
                <a:solidFill>
                  <a:prstClr val="white"/>
                </a:solidFill>
              </a:rPr>
              <a:t>    D </a:t>
            </a:r>
            <a:r>
              <a:rPr lang="pt-BR" dirty="0" err="1">
                <a:solidFill>
                  <a:prstClr val="white"/>
                </a:solidFill>
              </a:rPr>
              <a:t>Bm</a:t>
            </a:r>
            <a:r>
              <a:rPr lang="pt-BR" dirty="0">
                <a:solidFill>
                  <a:prstClr val="white"/>
                </a:solidFill>
              </a:rPr>
              <a:t>  G       </a:t>
            </a:r>
            <a:r>
              <a:rPr lang="pt-BR" dirty="0">
                <a:solidFill>
                  <a:prstClr val="white"/>
                </a:solidFill>
              </a:rPr>
              <a:t>      </a:t>
            </a:r>
            <a:r>
              <a:rPr lang="pt-BR" dirty="0">
                <a:solidFill>
                  <a:prstClr val="white"/>
                </a:solidFill>
              </a:rPr>
              <a:t>A     </a:t>
            </a:r>
            <a:r>
              <a:rPr lang="pt-BR" dirty="0">
                <a:solidFill>
                  <a:prstClr val="white"/>
                </a:solidFill>
              </a:rPr>
              <a:t>        D   </a:t>
            </a:r>
            <a:r>
              <a:rPr lang="pt-BR" dirty="0" err="1">
                <a:solidFill>
                  <a:prstClr val="white"/>
                </a:solidFill>
              </a:rPr>
              <a:t>Bm</a:t>
            </a:r>
            <a:r>
              <a:rPr lang="pt-BR" dirty="0">
                <a:solidFill>
                  <a:prstClr val="white"/>
                </a:solidFill>
              </a:rPr>
              <a:t> </a:t>
            </a:r>
          </a:p>
          <a:p>
            <a:r>
              <a:rPr lang="pt-BR" dirty="0">
                <a:solidFill>
                  <a:prstClr val="white"/>
                </a:solidFill>
              </a:rPr>
              <a:t>Não vou ficar chorando Vendo a vida passar...</a:t>
            </a:r>
          </a:p>
          <a:p>
            <a:r>
              <a:rPr lang="pt-BR" dirty="0">
                <a:solidFill>
                  <a:prstClr val="white"/>
                </a:solidFill>
              </a:rPr>
              <a:t>  G           </a:t>
            </a:r>
            <a:r>
              <a:rPr lang="pt-BR" dirty="0">
                <a:solidFill>
                  <a:prstClr val="white"/>
                </a:solidFill>
              </a:rPr>
              <a:t>A       </a:t>
            </a:r>
            <a:r>
              <a:rPr lang="pt-BR" dirty="0">
                <a:solidFill>
                  <a:prstClr val="white"/>
                </a:solidFill>
              </a:rPr>
              <a:t>      D              </a:t>
            </a:r>
            <a:r>
              <a:rPr lang="pt-BR" dirty="0" err="1">
                <a:solidFill>
                  <a:prstClr val="white"/>
                </a:solidFill>
              </a:rPr>
              <a:t>Bm</a:t>
            </a:r>
            <a:r>
              <a:rPr lang="pt-BR" dirty="0">
                <a:solidFill>
                  <a:prstClr val="white"/>
                </a:solidFill>
              </a:rPr>
              <a:t>                  </a:t>
            </a:r>
            <a:r>
              <a:rPr lang="pt-BR" dirty="0">
                <a:solidFill>
                  <a:prstClr val="white"/>
                </a:solidFill>
              </a:rPr>
              <a:t>Em    </a:t>
            </a:r>
            <a:r>
              <a:rPr lang="pt-BR" dirty="0">
                <a:solidFill>
                  <a:prstClr val="white"/>
                </a:solidFill>
              </a:rPr>
              <a:t>              A       </a:t>
            </a:r>
            <a:r>
              <a:rPr lang="pt-BR" dirty="0">
                <a:solidFill>
                  <a:prstClr val="white"/>
                </a:solidFill>
              </a:rPr>
              <a:t>D7</a:t>
            </a:r>
          </a:p>
          <a:p>
            <a:r>
              <a:rPr lang="pt-BR" dirty="0">
                <a:solidFill>
                  <a:prstClr val="white"/>
                </a:solidFill>
              </a:rPr>
              <a:t>Vou entoar meu canto, Louvando com os anjos até o sol raiar.</a:t>
            </a:r>
          </a:p>
          <a:p>
            <a:r>
              <a:rPr lang="pt-BR" dirty="0">
                <a:solidFill>
                  <a:prstClr val="white"/>
                </a:solidFill>
              </a:rPr>
              <a:t>   </a:t>
            </a:r>
            <a:r>
              <a:rPr lang="pt-BR" dirty="0">
                <a:solidFill>
                  <a:prstClr val="white"/>
                </a:solidFill>
              </a:rPr>
              <a:t>  D                             A                         </a:t>
            </a:r>
            <a:r>
              <a:rPr lang="pt-BR" dirty="0" err="1">
                <a:solidFill>
                  <a:prstClr val="white"/>
                </a:solidFill>
              </a:rPr>
              <a:t>Bm</a:t>
            </a:r>
            <a:endParaRPr lang="pt-BR" dirty="0">
              <a:solidFill>
                <a:prstClr val="white"/>
              </a:solidFill>
            </a:endParaRPr>
          </a:p>
          <a:p>
            <a:r>
              <a:rPr lang="pt-BR" dirty="0">
                <a:solidFill>
                  <a:prstClr val="white"/>
                </a:solidFill>
              </a:rPr>
              <a:t>A boca fala aquilo que o coração tá cheio, Tá cheio</a:t>
            </a:r>
          </a:p>
          <a:p>
            <a:r>
              <a:rPr lang="pt-BR" dirty="0">
                <a:solidFill>
                  <a:prstClr val="white"/>
                </a:solidFill>
              </a:rPr>
              <a:t>   </a:t>
            </a:r>
            <a:r>
              <a:rPr lang="pt-BR" dirty="0">
                <a:solidFill>
                  <a:prstClr val="white"/>
                </a:solidFill>
              </a:rPr>
              <a:t>  D                             </a:t>
            </a:r>
            <a:r>
              <a:rPr lang="pt-BR" dirty="0">
                <a:solidFill>
                  <a:prstClr val="white"/>
                </a:solidFill>
              </a:rPr>
              <a:t>A         </a:t>
            </a:r>
            <a:r>
              <a:rPr lang="pt-BR" dirty="0">
                <a:solidFill>
                  <a:prstClr val="white"/>
                </a:solidFill>
              </a:rPr>
              <a:t>                 </a:t>
            </a:r>
            <a:r>
              <a:rPr lang="pt-BR" dirty="0" err="1">
                <a:solidFill>
                  <a:prstClr val="white"/>
                </a:solidFill>
              </a:rPr>
              <a:t>Bm</a:t>
            </a:r>
            <a:r>
              <a:rPr lang="pt-BR" dirty="0">
                <a:solidFill>
                  <a:prstClr val="white"/>
                </a:solidFill>
              </a:rPr>
              <a:t>            </a:t>
            </a:r>
            <a:r>
              <a:rPr lang="pt-BR" dirty="0">
                <a:solidFill>
                  <a:prstClr val="white"/>
                </a:solidFill>
              </a:rPr>
              <a:t>D                A   </a:t>
            </a:r>
            <a:r>
              <a:rPr lang="pt-BR" dirty="0" err="1">
                <a:solidFill>
                  <a:prstClr val="white"/>
                </a:solidFill>
              </a:rPr>
              <a:t>Bm</a:t>
            </a:r>
            <a:r>
              <a:rPr lang="pt-BR" dirty="0">
                <a:solidFill>
                  <a:prstClr val="white"/>
                </a:solidFill>
              </a:rPr>
              <a:t>  D7</a:t>
            </a:r>
          </a:p>
          <a:p>
            <a:r>
              <a:rPr lang="pt-BR" dirty="0">
                <a:solidFill>
                  <a:prstClr val="white"/>
                </a:solidFill>
              </a:rPr>
              <a:t>A boca fala aquilo que o coração tá cheio, Tá cheio de amor...</a:t>
            </a:r>
          </a:p>
          <a:p>
            <a:endParaRPr lang="pt-BR" dirty="0">
              <a:solidFill>
                <a:prstClr val="white"/>
              </a:solidFill>
            </a:endParaRPr>
          </a:p>
          <a:p>
            <a:r>
              <a:rPr lang="pt-BR" dirty="0">
                <a:solidFill>
                  <a:prstClr val="white"/>
                </a:solidFill>
              </a:rPr>
              <a:t>G         A       D </a:t>
            </a:r>
            <a:r>
              <a:rPr lang="pt-BR" dirty="0" err="1">
                <a:solidFill>
                  <a:prstClr val="white"/>
                </a:solidFill>
              </a:rPr>
              <a:t>Bm</a:t>
            </a:r>
            <a:r>
              <a:rPr lang="pt-BR" dirty="0">
                <a:solidFill>
                  <a:prstClr val="white"/>
                </a:solidFill>
              </a:rPr>
              <a:t>  G        A     D  A/C# </a:t>
            </a:r>
            <a:r>
              <a:rPr lang="pt-BR" dirty="0" err="1">
                <a:solidFill>
                  <a:prstClr val="white"/>
                </a:solidFill>
              </a:rPr>
              <a:t>Bm</a:t>
            </a:r>
            <a:r>
              <a:rPr lang="pt-BR" dirty="0">
                <a:solidFill>
                  <a:prstClr val="white"/>
                </a:solidFill>
              </a:rPr>
              <a:t> </a:t>
            </a:r>
            <a:r>
              <a:rPr lang="pt-BR" dirty="0" err="1">
                <a:solidFill>
                  <a:prstClr val="white"/>
                </a:solidFill>
              </a:rPr>
              <a:t>Bm</a:t>
            </a:r>
            <a:r>
              <a:rPr lang="pt-BR" dirty="0">
                <a:solidFill>
                  <a:prstClr val="white"/>
                </a:solidFill>
              </a:rPr>
              <a:t>/A</a:t>
            </a:r>
          </a:p>
          <a:p>
            <a:r>
              <a:rPr lang="pt-BR" dirty="0">
                <a:solidFill>
                  <a:prstClr val="white"/>
                </a:solidFill>
              </a:rPr>
              <a:t>Não vou ficar chorando Vendo a vida passar...</a:t>
            </a:r>
          </a:p>
          <a:p>
            <a:r>
              <a:rPr lang="pt-BR" dirty="0">
                <a:solidFill>
                  <a:prstClr val="white"/>
                </a:solidFill>
              </a:rPr>
              <a:t>G       A       D         </a:t>
            </a:r>
            <a:r>
              <a:rPr lang="pt-BR" dirty="0" err="1">
                <a:solidFill>
                  <a:prstClr val="white"/>
                </a:solidFill>
              </a:rPr>
              <a:t>Bm</a:t>
            </a:r>
            <a:r>
              <a:rPr lang="pt-BR" dirty="0">
                <a:solidFill>
                  <a:prstClr val="white"/>
                </a:solidFill>
              </a:rPr>
              <a:t>          Em    A         </a:t>
            </a:r>
            <a:r>
              <a:rPr lang="pt-BR" dirty="0" err="1">
                <a:solidFill>
                  <a:prstClr val="white"/>
                </a:solidFill>
              </a:rPr>
              <a:t>Bm</a:t>
            </a:r>
            <a:r>
              <a:rPr lang="pt-BR" dirty="0">
                <a:solidFill>
                  <a:prstClr val="white"/>
                </a:solidFill>
              </a:rPr>
              <a:t> D7</a:t>
            </a:r>
          </a:p>
          <a:p>
            <a:r>
              <a:rPr lang="pt-BR" dirty="0">
                <a:solidFill>
                  <a:prstClr val="white"/>
                </a:solidFill>
              </a:rPr>
              <a:t>Vou entoar meu canto, Louvando com os anjo</a:t>
            </a:r>
            <a:r>
              <a:rPr lang="pt-BR" dirty="0">
                <a:solidFill>
                  <a:prstClr val="black"/>
                </a:solidFill>
              </a:rPr>
              <a:t>s até o sol raiar</a:t>
            </a:r>
          </a:p>
        </p:txBody>
      </p:sp>
    </p:spTree>
    <p:extLst>
      <p:ext uri="{BB962C8B-B14F-4D97-AF65-F5344CB8AC3E}">
        <p14:creationId xmlns:p14="http://schemas.microsoft.com/office/powerpoint/2010/main" val="402458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Apresentação na tela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</dc:title>
  <dc:creator>Usuário do Windows</dc:creator>
  <cp:lastModifiedBy>Usuário do Windows</cp:lastModifiedBy>
  <cp:revision>1</cp:revision>
  <dcterms:created xsi:type="dcterms:W3CDTF">2015-03-13T01:13:34Z</dcterms:created>
  <dcterms:modified xsi:type="dcterms:W3CDTF">2015-03-13T01:14:01Z</dcterms:modified>
</cp:coreProperties>
</file>