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18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C3A1D-8706-40B5-89E9-4717549D3329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301EB-49CA-4067-BF38-374F5719CA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smtClean="0">
                <a:solidFill>
                  <a:schemeClr val="bg1"/>
                </a:solidFill>
              </a:rPr>
              <a:t> C#m                           F#m G#m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rgbClr val="FF0000"/>
                </a:solidFill>
              </a:rPr>
              <a:t>Prova de amor maior não há  que doar a vida pelo </a:t>
            </a:r>
            <a:br>
              <a:rPr lang="pt-BR" sz="1200" smtClean="0">
                <a:solidFill>
                  <a:srgbClr val="FF0000"/>
                </a:solidFill>
              </a:rPr>
            </a:br>
            <a:r>
              <a:rPr lang="pt-BR" sz="1200" smtClean="0">
                <a:solidFill>
                  <a:srgbClr val="FF0000"/>
                </a:solidFill>
              </a:rPr>
              <a:t>    </a:t>
            </a:r>
            <a:r>
              <a:rPr lang="pt-BR" sz="1200" smtClean="0">
                <a:solidFill>
                  <a:schemeClr val="bg1"/>
                </a:solidFill>
              </a:rPr>
              <a:t>C#m                                       </a:t>
            </a:r>
            <a:r>
              <a:rPr lang="pt-BR" sz="1200" smtClean="0">
                <a:solidFill>
                  <a:srgbClr val="FF0000"/>
                </a:solidFill>
              </a:rPr>
              <a:t/>
            </a:r>
            <a:br>
              <a:rPr lang="pt-BR" sz="1200" smtClean="0">
                <a:solidFill>
                  <a:srgbClr val="FF0000"/>
                </a:solidFill>
              </a:rPr>
            </a:br>
            <a:r>
              <a:rPr lang="pt-BR" sz="1200" smtClean="0">
                <a:solidFill>
                  <a:srgbClr val="FF0000"/>
                </a:solidFill>
              </a:rPr>
              <a:t>irmão(2x)</a:t>
            </a:r>
            <a:br>
              <a:rPr lang="pt-BR" sz="1200" smtClean="0">
                <a:solidFill>
                  <a:srgbClr val="FF0000"/>
                </a:solidFill>
              </a:rPr>
            </a:br>
            <a:r>
              <a:rPr lang="pt-BR" sz="1200" smtClean="0">
                <a:solidFill>
                  <a:srgbClr val="FF0000"/>
                </a:solidFill>
              </a:rPr>
              <a:t>  </a:t>
            </a:r>
            <a:r>
              <a:rPr lang="pt-BR" sz="1200" smtClean="0">
                <a:solidFill>
                  <a:schemeClr val="bg1"/>
                </a:solidFill>
              </a:rPr>
              <a:t>F#m                  B              E         C#m           F#m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1) eis que eu vos dou o meu novo mandamento amais 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    B                E                  C#m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uns aos outros como eu vos tenho amado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F#m                      B              E                   C#m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2) vós sereis meus amigos se seguirdes meu preceitos 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F#m            B                E                   C#m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Amais uns aos outros como eu vos tenho amados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301EB-49CA-4067-BF38-374F5719CA16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174E-5EE3-4F88-86E9-768FC1EF0175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EBE7-D31A-4BD6-846A-3F41FAA2D0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3950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174E-5EE3-4F88-86E9-768FC1EF0175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EBE7-D31A-4BD6-846A-3F41FAA2D0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8268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174E-5EE3-4F88-86E9-768FC1EF0175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EBE7-D31A-4BD6-846A-3F41FAA2D0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8821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174E-5EE3-4F88-86E9-768FC1EF0175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EBE7-D31A-4BD6-846A-3F41FAA2D0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4625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174E-5EE3-4F88-86E9-768FC1EF0175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EBE7-D31A-4BD6-846A-3F41FAA2D0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1010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174E-5EE3-4F88-86E9-768FC1EF0175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EBE7-D31A-4BD6-846A-3F41FAA2D0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3240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174E-5EE3-4F88-86E9-768FC1EF0175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EBE7-D31A-4BD6-846A-3F41FAA2D0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2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174E-5EE3-4F88-86E9-768FC1EF0175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EBE7-D31A-4BD6-846A-3F41FAA2D0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4148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174E-5EE3-4F88-86E9-768FC1EF0175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EBE7-D31A-4BD6-846A-3F41FAA2D0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4160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174E-5EE3-4F88-86E9-768FC1EF0175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EBE7-D31A-4BD6-846A-3F41FAA2D0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6395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174E-5EE3-4F88-86E9-768FC1EF0175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EBE7-D31A-4BD6-846A-3F41FAA2D0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086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2174E-5EE3-4F88-86E9-768FC1EF0175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6EBE7-D31A-4BD6-846A-3F41FAA2D0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2120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rgbClr val="FFFF00"/>
                </a:solidFill>
              </a:rPr>
              <a:t/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PROVA DE AMOR MAIOR NÃO HÁ  QUE DOAR A VIDA PELO IRMÃO(2X)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/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1</a:t>
            </a:r>
            <a:r>
              <a:rPr lang="pt-BR" sz="3600" smtClean="0">
                <a:solidFill>
                  <a:srgbClr val="FFFF00"/>
                </a:solidFill>
              </a:rPr>
              <a:t>) </a:t>
            </a:r>
            <a:r>
              <a:rPr lang="pt-BR" sz="3600" smtClean="0">
                <a:solidFill>
                  <a:srgbClr val="FFFF00"/>
                </a:solidFill>
              </a:rPr>
              <a:t>Eis </a:t>
            </a:r>
            <a:r>
              <a:rPr lang="pt-BR" sz="3600" dirty="0" smtClean="0">
                <a:solidFill>
                  <a:srgbClr val="FFFF00"/>
                </a:solidFill>
              </a:rPr>
              <a:t>que eu vos dou o meu novo mandamento amais  uns aos outros como eu vos tenho amado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/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2</a:t>
            </a:r>
            <a:r>
              <a:rPr lang="pt-BR" sz="3600" smtClean="0">
                <a:solidFill>
                  <a:srgbClr val="FFFF00"/>
                </a:solidFill>
              </a:rPr>
              <a:t>) </a:t>
            </a:r>
            <a:r>
              <a:rPr lang="pt-BR" sz="3600" smtClean="0">
                <a:solidFill>
                  <a:srgbClr val="FFFF00"/>
                </a:solidFill>
              </a:rPr>
              <a:t>Vós </a:t>
            </a:r>
            <a:r>
              <a:rPr lang="pt-BR" sz="3600" dirty="0" smtClean="0">
                <a:solidFill>
                  <a:srgbClr val="FFFF00"/>
                </a:solidFill>
              </a:rPr>
              <a:t>sereis meus amigos se seguirdes meu preceitos  Amais uns aos outros como eu vos tenho amados</a:t>
            </a:r>
            <a:endParaRPr lang="pt-BR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85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PROVA DE AMOR MAIOR NÃO HÁ  QUE DOAR A VIDA PELO IRMÃO(2X)  1) Eis que eu vos dou o meu novo mandamento amais  uns aos outros como eu vos tenho amado  2) Vós sereis meus amigos se seguirdes meu preceitos  Amais uns aos outros como eu vos tenho amados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C#m                                    F#m G#m Prova de amor maior não há  que doar a vida pelo      C#m irmão(2x)   F#m                       B                  E             C#m            F#m 1) eis que eu vos dou o meu novo mandamento amais                  B                    E                         C#m uns aos outros como eu vos tenho amado    F#m                            B                   E                        C#m 2) vós sereis meus amigos se seguirdes meu preceitos      F#m                B                     E                         C#m Amais uns aos outros como eu vos tenho amados</dc:title>
  <dc:creator>Usuário do Windows</dc:creator>
  <cp:lastModifiedBy>MARCELO</cp:lastModifiedBy>
  <cp:revision>4</cp:revision>
  <dcterms:created xsi:type="dcterms:W3CDTF">2015-03-15T00:57:07Z</dcterms:created>
  <dcterms:modified xsi:type="dcterms:W3CDTF">2019-05-18T21:32:23Z</dcterms:modified>
</cp:coreProperties>
</file>