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71B9E-831E-4CAB-B04A-4B75EAD98B1C}" type="datetimeFigureOut">
              <a:rPr lang="pt-BR" smtClean="0"/>
              <a:t>19/08/2017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5A182D-BCA6-429E-897D-A9824B7B1B00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C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F G   C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F    G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Quem e esta senhora revestida de sol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C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F  G   C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F  G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tão branco como a neve de estrela coroada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F  G              C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F  G                      C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F    G           C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F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ELA        E A IMACULADA       A MAE DE JESUS  ELA E NOSSA MAE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F     G                C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F      G              C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F             G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CAmFG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EIS O MAE RECEBE A COROA  QUE JUNTOS A ELA TE OFERTAMOS NOSSO CORAÇÃO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C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F  G    C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F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mãe por Deus escolhida  trouxe-nos o senhor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C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F  G              C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F    G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sempre ao seu lado na </a:t>
            </a:r>
            <a:r>
              <a:rPr lang="pt-BR" sz="1200" dirty="0" err="1" smtClean="0">
                <a:solidFill>
                  <a:schemeClr val="bg1"/>
                </a:solidFill>
              </a:rPr>
              <a:t>rendenção</a:t>
            </a:r>
            <a:r>
              <a:rPr lang="pt-BR" sz="1200" dirty="0" smtClean="0">
                <a:solidFill>
                  <a:schemeClr val="bg1"/>
                </a:solidFill>
              </a:rPr>
              <a:t> operou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5A182D-BCA6-429E-897D-A9824B7B1B00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122482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0535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479803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059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5995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65066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9098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3821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95980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048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43596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6D469-4382-43CA-80D9-5287E1937147}" type="datetimeFigureOut">
              <a:rPr lang="pt-BR" smtClean="0"/>
              <a:pPr/>
              <a:t>19/08/2017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51AE8-2588-4A13-8342-D977D813809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587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8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QUEM É ESSA SENHORA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Quem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 esta senhora revestida de sol</a:t>
            </a:r>
            <a:b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tão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branco como a neve de estrela coroada</a:t>
            </a:r>
            <a:b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ELA  E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 IMACULADA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MAE DE JESUS  ELA E NOSSA MAE</a:t>
            </a:r>
            <a:b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EIS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 MAE RECEBE A COROA  QUE JUNTOS A ELA TE OFERTAMOS NOSSO CORAÇÃO</a:t>
            </a:r>
            <a:b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mãe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por Deus escolhida  trouxe-nos o senhor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sempre ao seu lado </a:t>
            </a:r>
            <a:r>
              <a:rPr lang="pt-BR" sz="36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na </a:t>
            </a:r>
            <a:r>
              <a:rPr lang="pt-BR" sz="360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redenção </a:t>
            </a:r>
            <a: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operou</a:t>
            </a:r>
            <a:br>
              <a:rPr lang="pt-BR" sz="36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</a:br>
            <a:r>
              <a:rPr lang="pt-BR" sz="2000" dirty="0" smtClean="0">
                <a:solidFill>
                  <a:srgbClr val="FF0000"/>
                </a:solidFill>
              </a:rPr>
              <a:t> 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8598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14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QUEM É ESSA SENHORA Quem e esta senhora revestida de sol tão branco como a neve de estrela coroada ELA  E A IMACULADA  A MAE DE JESUS  ELA E NOSSA MAE EIS O MAE RECEBE A COROA  QUE JUNTOS A ELA TE OFERTAMOS NOSSO CORAÇÃO mãe por Deus escolhida  trouxe-nos o senhor e sempre ao seu lado na redenção operou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QUEM É ESSA SENHORA      C       Am           F G   C     Am          F    G    Quem e esta senhora revestida de sol            C        Am         F  G   C       Am          F  G tão branco como a neve de estrela coroada C Am F  G              C     Am  F  G                      C   Am   F    G           C    Am  F  G ELA        E A IMACULADA       A MAE DE JESUS  ELA E NOSSA MAE C          Am F     G                C Am F      G              C     Am          F             G                     CAmFG EIS O MAE RECEBE A COROA  QUE JUNTOS A ELA TE OFERTAMOS NOSSO CORAÇÃO    C            Am              F  G    C         Am           F    G mãe por Deus escolhida  trouxe-nos o senhor      C           Am        F  G              C   Am         F    G  e sempre ao seu lado na rendenção operou  </dc:title>
  <dc:creator>Usuário do Windows</dc:creator>
  <cp:lastModifiedBy>MARCELO</cp:lastModifiedBy>
  <cp:revision>7</cp:revision>
  <dcterms:created xsi:type="dcterms:W3CDTF">2015-03-13T00:56:22Z</dcterms:created>
  <dcterms:modified xsi:type="dcterms:W3CDTF">2017-08-19T19:07:23Z</dcterms:modified>
</cp:coreProperties>
</file>