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53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    G                    Em      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QUERO TE DAR A PAZ (te dar a paz)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   C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DO MEU SENHOR (do meu senhor)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     D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COM MUITO AMOR ASSIM EU QUERO (2x)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G                                Em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Na flor vejo manifestar o poder da criação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C                                   D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nos seus </a:t>
            </a:r>
            <a:r>
              <a:rPr lang="pt-BR" sz="1200" dirty="0" err="1" smtClean="0">
                <a:solidFill>
                  <a:srgbClr val="FFFF00"/>
                </a:solidFill>
              </a:rPr>
              <a:t>labios</a:t>
            </a:r>
            <a:r>
              <a:rPr lang="pt-BR" sz="1200" dirty="0" smtClean="0">
                <a:solidFill>
                  <a:srgbClr val="FFFF00"/>
                </a:solidFill>
              </a:rPr>
              <a:t> eu vejo estar um sorriso de um irmão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G                                   Em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Toda vez que te abraço e aperto a sua mão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C                                         D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vejo forte o poder do amor dentro do seu coração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12/04/2017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sz="4000" dirty="0" smtClean="0">
                <a:solidFill>
                  <a:srgbClr val="FFFF00"/>
                </a:solidFill>
              </a:rPr>
              <a:t>  </a:t>
            </a:r>
            <a:r>
              <a:rPr lang="pt-BR" sz="4000" dirty="0" smtClean="0">
                <a:solidFill>
                  <a:srgbClr val="FFFF00"/>
                </a:solidFill>
              </a:rPr>
              <a:t>QUERO TE DAR A </a:t>
            </a:r>
            <a:r>
              <a:rPr lang="pt-BR" sz="4000" dirty="0" smtClean="0">
                <a:solidFill>
                  <a:srgbClr val="FFFF00"/>
                </a:solidFill>
              </a:rPr>
              <a:t>PAZ </a:t>
            </a:r>
            <a:r>
              <a:rPr lang="pt-BR" sz="4000" dirty="0" smtClean="0">
                <a:solidFill>
                  <a:srgbClr val="FFFF00"/>
                </a:solidFill>
              </a:rPr>
              <a:t>(te dar a paz)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DO </a:t>
            </a:r>
            <a:r>
              <a:rPr lang="pt-BR" sz="4000" dirty="0" smtClean="0">
                <a:solidFill>
                  <a:srgbClr val="FFFF00"/>
                </a:solidFill>
              </a:rPr>
              <a:t>MEU </a:t>
            </a:r>
            <a:r>
              <a:rPr lang="pt-BR" sz="4000" dirty="0" smtClean="0">
                <a:solidFill>
                  <a:srgbClr val="FFFF00"/>
                </a:solidFill>
              </a:rPr>
              <a:t>SENHOR </a:t>
            </a:r>
            <a:r>
              <a:rPr lang="pt-BR" sz="4000" dirty="0" smtClean="0">
                <a:solidFill>
                  <a:srgbClr val="FFFF00"/>
                </a:solidFill>
              </a:rPr>
              <a:t>(do meu senhor)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COM MUITO AMOR ASSIM EU QUERO (2x)</a:t>
            </a:r>
          </a:p>
          <a:p>
            <a:endParaRPr lang="pt-BR" sz="4000" dirty="0" smtClean="0">
              <a:solidFill>
                <a:srgbClr val="FFFF00"/>
              </a:solidFill>
            </a:endParaRPr>
          </a:p>
          <a:p>
            <a:r>
              <a:rPr lang="pt-BR" sz="4000" dirty="0" smtClean="0">
                <a:solidFill>
                  <a:srgbClr val="FFFF00"/>
                </a:solidFill>
              </a:rPr>
              <a:t>Na flor vejo manifestar o poder da criação nos seu olhos eu vejo estar um sorriso de um irmão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Toda vez que te abraço e aperto a sua mão vejo forte o poder do amor dentro do seu coração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155</Words>
  <Application>Microsoft Office PowerPoint</Application>
  <PresentationFormat>Apresentação na tela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13</cp:revision>
  <dcterms:created xsi:type="dcterms:W3CDTF">2016-06-04T17:36:16Z</dcterms:created>
  <dcterms:modified xsi:type="dcterms:W3CDTF">2017-04-13T00:05:26Z</dcterms:modified>
</cp:coreProperties>
</file>