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inimized">
    <p:restoredLeft sz="15620"/>
    <p:restoredTop sz="44086" autoAdjust="0"/>
  </p:normalViewPr>
  <p:slideViewPr>
    <p:cSldViewPr>
      <p:cViewPr varScale="1">
        <p:scale>
          <a:sx n="21" d="100"/>
          <a:sy n="21" d="100"/>
        </p:scale>
        <p:origin x="-27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E6F21-D4E7-43EF-9CB3-B5DC6C1AA121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B1979-9719-46FD-9C70-94014923AA5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C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Eu sei que tu és o Deus do impossível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C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Eu sei que tu és o Deus de milagres (2X)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F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C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Tu que ouves a nossa oração 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Gm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tu que escuta nosso clamor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F                      C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Tu que sondas nosso coração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Gm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C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Tu que sabes o que precisamos senhor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                            F         C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REALIZA UM MILAGRE EM MIM JESUS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 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REALIZA UM MILAGRE EM MIM SENHOR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     </a:t>
            </a:r>
            <a:r>
              <a:rPr lang="pt-BR" sz="1200" smtClean="0">
                <a:solidFill>
                  <a:srgbClr val="FFFF00"/>
                </a:solidFill>
              </a:rPr>
              <a:t>F                                C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  <a:endParaRPr lang="pt-BR" sz="1100" dirty="0" smtClean="0">
              <a:solidFill>
                <a:srgbClr val="FFFF00"/>
              </a:solidFill>
            </a:endParaRPr>
          </a:p>
          <a:p>
            <a:pPr algn="l"/>
            <a:r>
              <a:rPr lang="pt-BR" sz="1050" dirty="0" smtClean="0">
                <a:solidFill>
                  <a:srgbClr val="FFFF00"/>
                </a:solidFill>
              </a:rPr>
              <a:t>EU NECESSITO DA SUA INTERVENÇÃO NA MINHA VIDA</a:t>
            </a:r>
            <a:r>
              <a:rPr lang="pt-BR" sz="1100" dirty="0" smtClean="0">
                <a:solidFill>
                  <a:srgbClr val="FFFF00"/>
                </a:solidFill>
              </a:rPr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B1979-9719-46FD-9C70-94014923AA58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D86A-BDA6-44AA-B35D-EE680DF90641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ABE9-F69C-4B6C-A56B-11F5EDB386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D86A-BDA6-44AA-B35D-EE680DF90641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ABE9-F69C-4B6C-A56B-11F5EDB386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D86A-BDA6-44AA-B35D-EE680DF90641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ABE9-F69C-4B6C-A56B-11F5EDB386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D86A-BDA6-44AA-B35D-EE680DF90641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ABE9-F69C-4B6C-A56B-11F5EDB386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D86A-BDA6-44AA-B35D-EE680DF90641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ABE9-F69C-4B6C-A56B-11F5EDB386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D86A-BDA6-44AA-B35D-EE680DF90641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ABE9-F69C-4B6C-A56B-11F5EDB386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D86A-BDA6-44AA-B35D-EE680DF90641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ABE9-F69C-4B6C-A56B-11F5EDB386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D86A-BDA6-44AA-B35D-EE680DF90641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ABE9-F69C-4B6C-A56B-11F5EDB386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D86A-BDA6-44AA-B35D-EE680DF90641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ABE9-F69C-4B6C-A56B-11F5EDB386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D86A-BDA6-44AA-B35D-EE680DF90641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ABE9-F69C-4B6C-A56B-11F5EDB386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D86A-BDA6-44AA-B35D-EE680DF90641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ABE9-F69C-4B6C-A56B-11F5EDB386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D86A-BDA6-44AA-B35D-EE680DF90641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EABE9-F69C-4B6C-A56B-11F5EDB386B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Eu sei que tu </a:t>
            </a:r>
            <a:r>
              <a:rPr lang="pt-BR" sz="4000" dirty="0">
                <a:solidFill>
                  <a:srgbClr val="FFFF00"/>
                </a:solidFill>
              </a:rPr>
              <a:t>é</a:t>
            </a:r>
            <a:r>
              <a:rPr lang="pt-BR" sz="4000" dirty="0" smtClean="0">
                <a:solidFill>
                  <a:srgbClr val="FFFF00"/>
                </a:solidFill>
              </a:rPr>
              <a:t>s o Deus do impossível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Eu sei que tu </a:t>
            </a:r>
            <a:r>
              <a:rPr lang="pt-BR" sz="4000" dirty="0">
                <a:solidFill>
                  <a:srgbClr val="FFFF00"/>
                </a:solidFill>
              </a:rPr>
              <a:t>é</a:t>
            </a:r>
            <a:r>
              <a:rPr lang="pt-BR" sz="4000" dirty="0" smtClean="0">
                <a:solidFill>
                  <a:srgbClr val="FFFF00"/>
                </a:solidFill>
              </a:rPr>
              <a:t>s o Deus de milagres (2X)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Tu que ouves a nossa oração 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tu que escuta nosso clamor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 Tu que sondas nosso coração 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Tu que sabes o que precisamos senhor</a:t>
            </a:r>
          </a:p>
          <a:p>
            <a:pPr algn="l"/>
            <a:endParaRPr lang="pt-BR" sz="4000" dirty="0" smtClean="0">
              <a:solidFill>
                <a:srgbClr val="FFFF00"/>
              </a:solidFill>
            </a:endParaRP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REALIZA UM MILAGRE EM MIM JESUS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REALIZA UM MILAGRE EM MIM SENHOR 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EU NECESSITO DA SUA INTERVENÇÃO NA MINHA VIDA 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158</Words>
  <Application>Microsoft Office PowerPoint</Application>
  <PresentationFormat>Apresentação na tela (4:3)</PresentationFormat>
  <Paragraphs>29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2</cp:revision>
  <dcterms:created xsi:type="dcterms:W3CDTF">2016-03-29T20:52:57Z</dcterms:created>
  <dcterms:modified xsi:type="dcterms:W3CDTF">2016-03-29T21:06:27Z</dcterms:modified>
</cp:coreProperties>
</file>